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6" r:id="rId4"/>
    <p:sldId id="258" r:id="rId5"/>
    <p:sldId id="264" r:id="rId6"/>
    <p:sldId id="265" r:id="rId7"/>
    <p:sldId id="261" r:id="rId8"/>
    <p:sldId id="263" r:id="rId9"/>
  </p:sldIdLst>
  <p:sldSz cx="12192000" cy="6858000"/>
  <p:notesSz cx="6858000" cy="9144000"/>
  <p:embeddedFontLst>
    <p:embeddedFont>
      <p:font typeface="Arial Narrow" panose="020B060602020203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rbel" panose="020B05030202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3czkPFMYnZejn3puCs4UoclZJ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327e2db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g2a327e2db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327e2db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g2a327e2db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105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327e2dbe7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2a327e2dbe7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327e2dbe7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2a327e2dbe7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8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327e2dbe7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2a327e2dbe7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873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327e2dbe7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g2a327e2dbe7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1c7692a9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g2a1c7692a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/>
          <p:nvPr/>
        </p:nvSpPr>
        <p:spPr>
          <a:xfrm>
            <a:off x="9898" y="3899339"/>
            <a:ext cx="12173027" cy="2958662"/>
          </a:xfrm>
          <a:prstGeom prst="rect">
            <a:avLst/>
          </a:prstGeom>
          <a:gradFill>
            <a:gsLst>
              <a:gs pos="0">
                <a:srgbClr val="113D73">
                  <a:alpha val="90588"/>
                </a:srgbClr>
              </a:gs>
              <a:gs pos="39000">
                <a:srgbClr val="113D73">
                  <a:alpha val="90588"/>
                </a:srgbClr>
              </a:gs>
              <a:gs pos="100000">
                <a:srgbClr val="113D73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0"/>
          <p:cNvSpPr/>
          <p:nvPr/>
        </p:nvSpPr>
        <p:spPr>
          <a:xfrm>
            <a:off x="0" y="3234554"/>
            <a:ext cx="12192000" cy="2057400"/>
          </a:xfrm>
          <a:prstGeom prst="rect">
            <a:avLst/>
          </a:prstGeom>
          <a:solidFill>
            <a:srgbClr val="F2F2F2">
              <a:alpha val="88235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5844" y="5644092"/>
            <a:ext cx="2855155" cy="94565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0"/>
          <p:cNvSpPr/>
          <p:nvPr/>
        </p:nvSpPr>
        <p:spPr>
          <a:xfrm>
            <a:off x="1015142" y="3701777"/>
            <a:ext cx="45719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" name="Google Shape;22;p20"/>
          <p:cNvSpPr txBox="1">
            <a:spLocks noGrp="1"/>
          </p:cNvSpPr>
          <p:nvPr>
            <p:ph type="ctrTitle"/>
          </p:nvPr>
        </p:nvSpPr>
        <p:spPr>
          <a:xfrm>
            <a:off x="1155452" y="3548312"/>
            <a:ext cx="10247586" cy="94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5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1212608" y="4516929"/>
            <a:ext cx="10247586" cy="5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4" name="Google Shape;2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109" y="6290999"/>
            <a:ext cx="5439746" cy="41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d Icon Box with Subtitle">
  <p:cSld name="Quad Icon Box with Subtitle">
    <p:bg>
      <p:bgPr>
        <a:solidFill>
          <a:srgbClr val="F2F2F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>
            <a:off x="395927" y="4257675"/>
            <a:ext cx="11353161" cy="191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body" idx="2"/>
          </p:nvPr>
        </p:nvSpPr>
        <p:spPr>
          <a:xfrm>
            <a:off x="420250" y="742858"/>
            <a:ext cx="10387012" cy="38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0"/>
              <a:buNone/>
              <a:defRPr sz="21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Text">
  <p:cSld name="Picture and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>
            <a:spLocks noGrp="1"/>
          </p:cNvSpPr>
          <p:nvPr>
            <p:ph type="pic" idx="2"/>
          </p:nvPr>
        </p:nvSpPr>
        <p:spPr>
          <a:xfrm>
            <a:off x="7048019" y="1295650"/>
            <a:ext cx="2652712" cy="4975226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92" name="Google Shape;92;p30"/>
          <p:cNvSpPr txBox="1">
            <a:spLocks noGrp="1"/>
          </p:cNvSpPr>
          <p:nvPr>
            <p:ph type="body" idx="1"/>
          </p:nvPr>
        </p:nvSpPr>
        <p:spPr>
          <a:xfrm>
            <a:off x="405918" y="1295650"/>
            <a:ext cx="5418137" cy="497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0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30"/>
          <p:cNvSpPr>
            <a:spLocks noGrp="1"/>
          </p:cNvSpPr>
          <p:nvPr>
            <p:ph type="pic" idx="3"/>
          </p:nvPr>
        </p:nvSpPr>
        <p:spPr>
          <a:xfrm>
            <a:off x="9271357" y="1295650"/>
            <a:ext cx="2652712" cy="4975226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96" name="Google Shape;96;p30"/>
          <p:cNvSpPr>
            <a:spLocks noGrp="1"/>
          </p:cNvSpPr>
          <p:nvPr>
            <p:ph type="body" idx="4"/>
          </p:nvPr>
        </p:nvSpPr>
        <p:spPr>
          <a:xfrm>
            <a:off x="6333642" y="4205874"/>
            <a:ext cx="1840607" cy="1612563"/>
          </a:xfrm>
          <a:prstGeom prst="parallelogram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Text with Subtitle">
  <p:cSld name="Picture and Text with Sub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>
            <a:spLocks noGrp="1"/>
          </p:cNvSpPr>
          <p:nvPr>
            <p:ph type="pic" idx="2"/>
          </p:nvPr>
        </p:nvSpPr>
        <p:spPr>
          <a:xfrm>
            <a:off x="7062351" y="1292140"/>
            <a:ext cx="2652712" cy="4975226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101" name="Google Shape;101;p31"/>
          <p:cNvSpPr txBox="1">
            <a:spLocks noGrp="1"/>
          </p:cNvSpPr>
          <p:nvPr>
            <p:ph type="body" idx="1"/>
          </p:nvPr>
        </p:nvSpPr>
        <p:spPr>
          <a:xfrm>
            <a:off x="420250" y="1292140"/>
            <a:ext cx="5418137" cy="497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1"/>
          <p:cNvSpPr>
            <a:spLocks noGrp="1"/>
          </p:cNvSpPr>
          <p:nvPr>
            <p:ph type="pic" idx="3"/>
          </p:nvPr>
        </p:nvSpPr>
        <p:spPr>
          <a:xfrm>
            <a:off x="9285689" y="1292140"/>
            <a:ext cx="2652712" cy="4975226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105" name="Google Shape;105;p31"/>
          <p:cNvSpPr>
            <a:spLocks noGrp="1"/>
          </p:cNvSpPr>
          <p:nvPr>
            <p:ph type="body" idx="4"/>
          </p:nvPr>
        </p:nvSpPr>
        <p:spPr>
          <a:xfrm>
            <a:off x="6347974" y="4202364"/>
            <a:ext cx="1840607" cy="1612563"/>
          </a:xfrm>
          <a:prstGeom prst="parallelogram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1"/>
          <p:cNvSpPr txBox="1">
            <a:spLocks noGrp="1"/>
          </p:cNvSpPr>
          <p:nvPr>
            <p:ph type="body" idx="5"/>
          </p:nvPr>
        </p:nvSpPr>
        <p:spPr>
          <a:xfrm>
            <a:off x="420250" y="742858"/>
            <a:ext cx="10387012" cy="38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0"/>
              <a:buNone/>
              <a:defRPr sz="21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Header and Text">
  <p:cSld name="Picture Header and 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"/>
          <p:cNvSpPr>
            <a:spLocks noGrp="1"/>
          </p:cNvSpPr>
          <p:nvPr>
            <p:ph type="pic" idx="2"/>
          </p:nvPr>
        </p:nvSpPr>
        <p:spPr>
          <a:xfrm>
            <a:off x="0" y="177800"/>
            <a:ext cx="12192000" cy="2251075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32"/>
          <p:cNvSpPr txBox="1">
            <a:spLocks noGrp="1"/>
          </p:cNvSpPr>
          <p:nvPr>
            <p:ph type="body" idx="1"/>
          </p:nvPr>
        </p:nvSpPr>
        <p:spPr>
          <a:xfrm>
            <a:off x="453231" y="3444875"/>
            <a:ext cx="11285538" cy="25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32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2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title"/>
          </p:nvPr>
        </p:nvSpPr>
        <p:spPr>
          <a:xfrm>
            <a:off x="291662" y="2683258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2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Header and Text with Subtitle">
  <p:cSld name="Picture Header and Text with Subtitl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>
            <a:spLocks noGrp="1"/>
          </p:cNvSpPr>
          <p:nvPr>
            <p:ph type="pic" idx="2"/>
          </p:nvPr>
        </p:nvSpPr>
        <p:spPr>
          <a:xfrm>
            <a:off x="0" y="177800"/>
            <a:ext cx="12192000" cy="2251075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3"/>
          <p:cNvSpPr txBox="1">
            <a:spLocks noGrp="1"/>
          </p:cNvSpPr>
          <p:nvPr>
            <p:ph type="body" idx="1"/>
          </p:nvPr>
        </p:nvSpPr>
        <p:spPr>
          <a:xfrm>
            <a:off x="451644" y="3667509"/>
            <a:ext cx="11285538" cy="25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33"/>
          <p:cNvSpPr txBox="1">
            <a:spLocks noGrp="1"/>
          </p:cNvSpPr>
          <p:nvPr>
            <p:ph type="title"/>
          </p:nvPr>
        </p:nvSpPr>
        <p:spPr>
          <a:xfrm>
            <a:off x="291662" y="2683258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body" idx="3"/>
          </p:nvPr>
        </p:nvSpPr>
        <p:spPr>
          <a:xfrm>
            <a:off x="420250" y="3218848"/>
            <a:ext cx="10387012" cy="38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0"/>
              <a:buNone/>
              <a:defRPr sz="21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4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34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5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35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 txBox="1">
            <a:spLocks noGrp="1"/>
          </p:cNvSpPr>
          <p:nvPr>
            <p:ph type="body" idx="1"/>
          </p:nvPr>
        </p:nvSpPr>
        <p:spPr>
          <a:xfrm>
            <a:off x="420250" y="742858"/>
            <a:ext cx="10387012" cy="38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0"/>
              <a:buNone/>
              <a:defRPr sz="21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go Card">
  <p:cSld name="Logo Card">
    <p:bg>
      <p:bgPr>
        <a:gradFill>
          <a:gsLst>
            <a:gs pos="0">
              <a:schemeClr val="accent1"/>
            </a:gs>
            <a:gs pos="39000">
              <a:schemeClr val="accent1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6"/>
          <p:cNvGrpSpPr/>
          <p:nvPr/>
        </p:nvGrpSpPr>
        <p:grpSpPr>
          <a:xfrm>
            <a:off x="9566275" y="2027092"/>
            <a:ext cx="2622550" cy="4659313"/>
            <a:chOff x="9566275" y="2066926"/>
            <a:chExt cx="2622550" cy="4659313"/>
          </a:xfrm>
        </p:grpSpPr>
        <p:sp>
          <p:nvSpPr>
            <p:cNvPr id="137" name="Google Shape;137;p36"/>
            <p:cNvSpPr/>
            <p:nvPr/>
          </p:nvSpPr>
          <p:spPr>
            <a:xfrm>
              <a:off x="12188825" y="670718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>
              <a:off x="12188825" y="208597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>
              <a:off x="12188825" y="668496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>
              <a:off x="9566275" y="2066926"/>
              <a:ext cx="2622550" cy="4659313"/>
            </a:xfrm>
            <a:custGeom>
              <a:avLst/>
              <a:gdLst/>
              <a:ahLst/>
              <a:cxnLst/>
              <a:rect l="l" t="t" r="r" b="b"/>
              <a:pathLst>
                <a:path w="826" h="1467" extrusionOk="0">
                  <a:moveTo>
                    <a:pt x="7" y="734"/>
                  </a:moveTo>
                  <a:cubicBezTo>
                    <a:pt x="7" y="333"/>
                    <a:pt x="333" y="7"/>
                    <a:pt x="733" y="7"/>
                  </a:cubicBezTo>
                  <a:cubicBezTo>
                    <a:pt x="765" y="7"/>
                    <a:pt x="796" y="9"/>
                    <a:pt x="826" y="13"/>
                  </a:cubicBezTo>
                  <a:cubicBezTo>
                    <a:pt x="826" y="6"/>
                    <a:pt x="826" y="6"/>
                    <a:pt x="826" y="6"/>
                  </a:cubicBezTo>
                  <a:cubicBezTo>
                    <a:pt x="796" y="2"/>
                    <a:pt x="765" y="0"/>
                    <a:pt x="733" y="0"/>
                  </a:cubicBezTo>
                  <a:cubicBezTo>
                    <a:pt x="329" y="0"/>
                    <a:pt x="0" y="329"/>
                    <a:pt x="0" y="734"/>
                  </a:cubicBezTo>
                  <a:cubicBezTo>
                    <a:pt x="0" y="1138"/>
                    <a:pt x="329" y="1467"/>
                    <a:pt x="733" y="1467"/>
                  </a:cubicBezTo>
                  <a:cubicBezTo>
                    <a:pt x="765" y="1467"/>
                    <a:pt x="796" y="1465"/>
                    <a:pt x="826" y="1461"/>
                  </a:cubicBezTo>
                  <a:cubicBezTo>
                    <a:pt x="826" y="1454"/>
                    <a:pt x="826" y="1454"/>
                    <a:pt x="826" y="1454"/>
                  </a:cubicBezTo>
                  <a:cubicBezTo>
                    <a:pt x="796" y="1458"/>
                    <a:pt x="765" y="1460"/>
                    <a:pt x="733" y="1460"/>
                  </a:cubicBezTo>
                  <a:cubicBezTo>
                    <a:pt x="333" y="1460"/>
                    <a:pt x="7" y="1134"/>
                    <a:pt x="7" y="734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>
              <a:off x="12188825" y="653256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>
              <a:off x="12188825" y="223837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>
              <a:off x="9715500" y="2216151"/>
              <a:ext cx="2473325" cy="4360863"/>
            </a:xfrm>
            <a:custGeom>
              <a:avLst/>
              <a:gdLst/>
              <a:ahLst/>
              <a:cxnLst/>
              <a:rect l="l" t="t" r="r" b="b"/>
              <a:pathLst>
                <a:path w="779" h="1373" extrusionOk="0">
                  <a:moveTo>
                    <a:pt x="0" y="687"/>
                  </a:moveTo>
                  <a:cubicBezTo>
                    <a:pt x="0" y="1065"/>
                    <a:pt x="308" y="1373"/>
                    <a:pt x="686" y="1373"/>
                  </a:cubicBezTo>
                  <a:cubicBezTo>
                    <a:pt x="718" y="1373"/>
                    <a:pt x="749" y="1371"/>
                    <a:pt x="779" y="1366"/>
                  </a:cubicBezTo>
                  <a:cubicBezTo>
                    <a:pt x="779" y="1359"/>
                    <a:pt x="779" y="1359"/>
                    <a:pt x="779" y="1359"/>
                  </a:cubicBezTo>
                  <a:cubicBezTo>
                    <a:pt x="749" y="1364"/>
                    <a:pt x="718" y="1366"/>
                    <a:pt x="686" y="1366"/>
                  </a:cubicBezTo>
                  <a:cubicBezTo>
                    <a:pt x="312" y="1366"/>
                    <a:pt x="7" y="1061"/>
                    <a:pt x="7" y="687"/>
                  </a:cubicBezTo>
                  <a:cubicBezTo>
                    <a:pt x="7" y="312"/>
                    <a:pt x="312" y="7"/>
                    <a:pt x="686" y="7"/>
                  </a:cubicBezTo>
                  <a:cubicBezTo>
                    <a:pt x="718" y="7"/>
                    <a:pt x="749" y="9"/>
                    <a:pt x="779" y="14"/>
                  </a:cubicBezTo>
                  <a:cubicBezTo>
                    <a:pt x="779" y="7"/>
                    <a:pt x="779" y="7"/>
                    <a:pt x="779" y="7"/>
                  </a:cubicBezTo>
                  <a:cubicBezTo>
                    <a:pt x="749" y="2"/>
                    <a:pt x="718" y="0"/>
                    <a:pt x="686" y="0"/>
                  </a:cubicBezTo>
                  <a:cubicBezTo>
                    <a:pt x="308" y="0"/>
                    <a:pt x="0" y="308"/>
                    <a:pt x="0" y="687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>
              <a:off x="12188825" y="638651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>
              <a:off x="12188825" y="238442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>
              <a:off x="9861550" y="2362201"/>
              <a:ext cx="2327275" cy="4068763"/>
            </a:xfrm>
            <a:custGeom>
              <a:avLst/>
              <a:gdLst/>
              <a:ahLst/>
              <a:cxnLst/>
              <a:rect l="l" t="t" r="r" b="b"/>
              <a:pathLst>
                <a:path w="733" h="1281" extrusionOk="0">
                  <a:moveTo>
                    <a:pt x="640" y="1274"/>
                  </a:moveTo>
                  <a:cubicBezTo>
                    <a:pt x="291" y="1274"/>
                    <a:pt x="7" y="990"/>
                    <a:pt x="7" y="641"/>
                  </a:cubicBezTo>
                  <a:cubicBezTo>
                    <a:pt x="7" y="291"/>
                    <a:pt x="291" y="7"/>
                    <a:pt x="640" y="7"/>
                  </a:cubicBezTo>
                  <a:cubicBezTo>
                    <a:pt x="672" y="7"/>
                    <a:pt x="703" y="9"/>
                    <a:pt x="733" y="14"/>
                  </a:cubicBezTo>
                  <a:cubicBezTo>
                    <a:pt x="733" y="7"/>
                    <a:pt x="733" y="7"/>
                    <a:pt x="733" y="7"/>
                  </a:cubicBezTo>
                  <a:cubicBezTo>
                    <a:pt x="703" y="2"/>
                    <a:pt x="672" y="0"/>
                    <a:pt x="640" y="0"/>
                  </a:cubicBezTo>
                  <a:cubicBezTo>
                    <a:pt x="287" y="0"/>
                    <a:pt x="0" y="287"/>
                    <a:pt x="0" y="641"/>
                  </a:cubicBezTo>
                  <a:cubicBezTo>
                    <a:pt x="0" y="994"/>
                    <a:pt x="287" y="1281"/>
                    <a:pt x="640" y="1281"/>
                  </a:cubicBezTo>
                  <a:cubicBezTo>
                    <a:pt x="672" y="1281"/>
                    <a:pt x="703" y="1279"/>
                    <a:pt x="733" y="1274"/>
                  </a:cubicBezTo>
                  <a:cubicBezTo>
                    <a:pt x="733" y="1267"/>
                    <a:pt x="733" y="1267"/>
                    <a:pt x="733" y="1267"/>
                  </a:cubicBezTo>
                  <a:cubicBezTo>
                    <a:pt x="703" y="1272"/>
                    <a:pt x="672" y="1274"/>
                    <a:pt x="640" y="1274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>
              <a:off x="12188825" y="253682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>
              <a:off x="12188825" y="623411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>
              <a:off x="10010775" y="2514601"/>
              <a:ext cx="2178050" cy="3767138"/>
            </a:xfrm>
            <a:custGeom>
              <a:avLst/>
              <a:gdLst/>
              <a:ahLst/>
              <a:cxnLst/>
              <a:rect l="l" t="t" r="r" b="b"/>
              <a:pathLst>
                <a:path w="686" h="1186" extrusionOk="0">
                  <a:moveTo>
                    <a:pt x="0" y="593"/>
                  </a:moveTo>
                  <a:cubicBezTo>
                    <a:pt x="0" y="919"/>
                    <a:pt x="266" y="1186"/>
                    <a:pt x="593" y="1186"/>
                  </a:cubicBezTo>
                  <a:cubicBezTo>
                    <a:pt x="625" y="1186"/>
                    <a:pt x="656" y="1183"/>
                    <a:pt x="686" y="1178"/>
                  </a:cubicBezTo>
                  <a:cubicBezTo>
                    <a:pt x="686" y="1171"/>
                    <a:pt x="686" y="1171"/>
                    <a:pt x="686" y="1171"/>
                  </a:cubicBezTo>
                  <a:cubicBezTo>
                    <a:pt x="656" y="1176"/>
                    <a:pt x="625" y="1179"/>
                    <a:pt x="593" y="1179"/>
                  </a:cubicBezTo>
                  <a:cubicBezTo>
                    <a:pt x="270" y="1179"/>
                    <a:pt x="7" y="916"/>
                    <a:pt x="7" y="593"/>
                  </a:cubicBezTo>
                  <a:cubicBezTo>
                    <a:pt x="7" y="269"/>
                    <a:pt x="270" y="6"/>
                    <a:pt x="593" y="6"/>
                  </a:cubicBezTo>
                  <a:cubicBezTo>
                    <a:pt x="625" y="6"/>
                    <a:pt x="656" y="9"/>
                    <a:pt x="686" y="14"/>
                  </a:cubicBezTo>
                  <a:cubicBezTo>
                    <a:pt x="686" y="7"/>
                    <a:pt x="686" y="7"/>
                    <a:pt x="686" y="7"/>
                  </a:cubicBezTo>
                  <a:cubicBezTo>
                    <a:pt x="656" y="2"/>
                    <a:pt x="625" y="0"/>
                    <a:pt x="593" y="0"/>
                  </a:cubicBezTo>
                  <a:cubicBezTo>
                    <a:pt x="266" y="0"/>
                    <a:pt x="0" y="266"/>
                    <a:pt x="0" y="593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>
              <a:off x="12188825" y="267017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>
              <a:off x="12188825" y="610076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>
              <a:off x="10144125" y="2644776"/>
              <a:ext cx="2044700" cy="3503613"/>
            </a:xfrm>
            <a:custGeom>
              <a:avLst/>
              <a:gdLst/>
              <a:ahLst/>
              <a:cxnLst/>
              <a:rect l="l" t="t" r="r" b="b"/>
              <a:pathLst>
                <a:path w="644" h="1103" extrusionOk="0">
                  <a:moveTo>
                    <a:pt x="551" y="1096"/>
                  </a:moveTo>
                  <a:cubicBezTo>
                    <a:pt x="251" y="1096"/>
                    <a:pt x="7" y="852"/>
                    <a:pt x="7" y="552"/>
                  </a:cubicBezTo>
                  <a:cubicBezTo>
                    <a:pt x="7" y="251"/>
                    <a:pt x="251" y="7"/>
                    <a:pt x="551" y="7"/>
                  </a:cubicBezTo>
                  <a:cubicBezTo>
                    <a:pt x="583" y="7"/>
                    <a:pt x="614" y="10"/>
                    <a:pt x="644" y="15"/>
                  </a:cubicBezTo>
                  <a:cubicBezTo>
                    <a:pt x="644" y="8"/>
                    <a:pt x="644" y="8"/>
                    <a:pt x="644" y="8"/>
                  </a:cubicBezTo>
                  <a:cubicBezTo>
                    <a:pt x="614" y="3"/>
                    <a:pt x="583" y="0"/>
                    <a:pt x="551" y="0"/>
                  </a:cubicBezTo>
                  <a:cubicBezTo>
                    <a:pt x="247" y="0"/>
                    <a:pt x="0" y="247"/>
                    <a:pt x="0" y="552"/>
                  </a:cubicBezTo>
                  <a:cubicBezTo>
                    <a:pt x="0" y="856"/>
                    <a:pt x="247" y="1103"/>
                    <a:pt x="551" y="1103"/>
                  </a:cubicBezTo>
                  <a:cubicBezTo>
                    <a:pt x="583" y="1103"/>
                    <a:pt x="614" y="1100"/>
                    <a:pt x="644" y="1095"/>
                  </a:cubicBezTo>
                  <a:cubicBezTo>
                    <a:pt x="644" y="1088"/>
                    <a:pt x="644" y="1088"/>
                    <a:pt x="644" y="1088"/>
                  </a:cubicBezTo>
                  <a:cubicBezTo>
                    <a:pt x="614" y="1093"/>
                    <a:pt x="583" y="1096"/>
                    <a:pt x="551" y="1096"/>
                  </a:cubicBezTo>
                  <a:close/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36"/>
          <p:cNvGrpSpPr/>
          <p:nvPr/>
        </p:nvGrpSpPr>
        <p:grpSpPr>
          <a:xfrm>
            <a:off x="1132117" y="48453"/>
            <a:ext cx="2290570" cy="1612005"/>
            <a:chOff x="1450975" y="-26194"/>
            <a:chExt cx="2197100" cy="1546225"/>
          </a:xfrm>
        </p:grpSpPr>
        <p:sp>
          <p:nvSpPr>
            <p:cNvPr id="154" name="Google Shape;154;p36"/>
            <p:cNvSpPr/>
            <p:nvPr/>
          </p:nvSpPr>
          <p:spPr>
            <a:xfrm>
              <a:off x="354012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154622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1450975" y="-23019"/>
              <a:ext cx="2197100" cy="1543050"/>
            </a:xfrm>
            <a:custGeom>
              <a:avLst/>
              <a:gdLst/>
              <a:ahLst/>
              <a:cxnLst/>
              <a:rect l="l" t="t" r="r" b="b"/>
              <a:pathLst>
                <a:path w="692" h="486" extrusionOk="0">
                  <a:moveTo>
                    <a:pt x="688" y="140"/>
                  </a:moveTo>
                  <a:cubicBezTo>
                    <a:pt x="688" y="329"/>
                    <a:pt x="535" y="483"/>
                    <a:pt x="346" y="483"/>
                  </a:cubicBezTo>
                  <a:cubicBezTo>
                    <a:pt x="157" y="483"/>
                    <a:pt x="3" y="329"/>
                    <a:pt x="3" y="140"/>
                  </a:cubicBezTo>
                  <a:cubicBezTo>
                    <a:pt x="3" y="90"/>
                    <a:pt x="14" y="43"/>
                    <a:pt x="3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1" y="43"/>
                    <a:pt x="0" y="90"/>
                    <a:pt x="0" y="140"/>
                  </a:cubicBezTo>
                  <a:cubicBezTo>
                    <a:pt x="0" y="331"/>
                    <a:pt x="155" y="486"/>
                    <a:pt x="346" y="486"/>
                  </a:cubicBezTo>
                  <a:cubicBezTo>
                    <a:pt x="536" y="486"/>
                    <a:pt x="692" y="331"/>
                    <a:pt x="692" y="140"/>
                  </a:cubicBezTo>
                  <a:cubicBezTo>
                    <a:pt x="692" y="90"/>
                    <a:pt x="681" y="43"/>
                    <a:pt x="662" y="0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677" y="43"/>
                    <a:pt x="688" y="90"/>
                    <a:pt x="688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3463925" y="-26194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162242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cubicBezTo>
                    <a:pt x="4" y="1"/>
                    <a:pt x="4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1520825" y="-23019"/>
              <a:ext cx="2054225" cy="1473200"/>
            </a:xfrm>
            <a:custGeom>
              <a:avLst/>
              <a:gdLst/>
              <a:ahLst/>
              <a:cxnLst/>
              <a:rect l="l" t="t" r="r" b="b"/>
              <a:pathLst>
                <a:path w="647" h="464" extrusionOk="0">
                  <a:moveTo>
                    <a:pt x="644" y="140"/>
                  </a:moveTo>
                  <a:cubicBezTo>
                    <a:pt x="644" y="317"/>
                    <a:pt x="500" y="460"/>
                    <a:pt x="324" y="460"/>
                  </a:cubicBezTo>
                  <a:cubicBezTo>
                    <a:pt x="147" y="460"/>
                    <a:pt x="4" y="317"/>
                    <a:pt x="4" y="140"/>
                  </a:cubicBezTo>
                  <a:cubicBezTo>
                    <a:pt x="4" y="90"/>
                    <a:pt x="15" y="42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2" y="42"/>
                    <a:pt x="0" y="90"/>
                    <a:pt x="0" y="140"/>
                  </a:cubicBezTo>
                  <a:cubicBezTo>
                    <a:pt x="0" y="319"/>
                    <a:pt x="145" y="464"/>
                    <a:pt x="324" y="464"/>
                  </a:cubicBezTo>
                  <a:cubicBezTo>
                    <a:pt x="502" y="464"/>
                    <a:pt x="647" y="319"/>
                    <a:pt x="647" y="140"/>
                  </a:cubicBezTo>
                  <a:cubicBezTo>
                    <a:pt x="647" y="90"/>
                    <a:pt x="636" y="42"/>
                    <a:pt x="615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632" y="42"/>
                    <a:pt x="644" y="90"/>
                    <a:pt x="644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169862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3384550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1590675" y="-23019"/>
              <a:ext cx="1917700" cy="1403350"/>
            </a:xfrm>
            <a:custGeom>
              <a:avLst/>
              <a:gdLst/>
              <a:ahLst/>
              <a:cxnLst/>
              <a:rect l="l" t="t" r="r" b="b"/>
              <a:pathLst>
                <a:path w="604" h="442" extrusionOk="0">
                  <a:moveTo>
                    <a:pt x="601" y="140"/>
                  </a:moveTo>
                  <a:cubicBezTo>
                    <a:pt x="601" y="305"/>
                    <a:pt x="467" y="439"/>
                    <a:pt x="302" y="439"/>
                  </a:cubicBezTo>
                  <a:cubicBezTo>
                    <a:pt x="137" y="439"/>
                    <a:pt x="3" y="305"/>
                    <a:pt x="3" y="140"/>
                  </a:cubicBezTo>
                  <a:cubicBezTo>
                    <a:pt x="3" y="89"/>
                    <a:pt x="16" y="42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42"/>
                    <a:pt x="0" y="90"/>
                    <a:pt x="0" y="140"/>
                  </a:cubicBezTo>
                  <a:cubicBezTo>
                    <a:pt x="0" y="307"/>
                    <a:pt x="135" y="442"/>
                    <a:pt x="302" y="442"/>
                  </a:cubicBezTo>
                  <a:cubicBezTo>
                    <a:pt x="468" y="442"/>
                    <a:pt x="604" y="307"/>
                    <a:pt x="604" y="140"/>
                  </a:cubicBezTo>
                  <a:cubicBezTo>
                    <a:pt x="604" y="90"/>
                    <a:pt x="591" y="42"/>
                    <a:pt x="569" y="0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8" y="42"/>
                    <a:pt x="601" y="89"/>
                    <a:pt x="601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>
              <a:off x="178117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cubicBezTo>
                    <a:pt x="4" y="1"/>
                    <a:pt x="4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>
              <a:off x="330517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>
              <a:off x="1660525" y="-23019"/>
              <a:ext cx="1774825" cy="1333500"/>
            </a:xfrm>
            <a:custGeom>
              <a:avLst/>
              <a:gdLst/>
              <a:ahLst/>
              <a:cxnLst/>
              <a:rect l="l" t="t" r="r" b="b"/>
              <a:pathLst>
                <a:path w="559" h="420" extrusionOk="0">
                  <a:moveTo>
                    <a:pt x="556" y="140"/>
                  </a:moveTo>
                  <a:cubicBezTo>
                    <a:pt x="556" y="293"/>
                    <a:pt x="432" y="416"/>
                    <a:pt x="280" y="416"/>
                  </a:cubicBezTo>
                  <a:cubicBezTo>
                    <a:pt x="128" y="416"/>
                    <a:pt x="4" y="293"/>
                    <a:pt x="4" y="140"/>
                  </a:cubicBezTo>
                  <a:cubicBezTo>
                    <a:pt x="4" y="89"/>
                    <a:pt x="18" y="41"/>
                    <a:pt x="4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4" y="41"/>
                    <a:pt x="0" y="89"/>
                    <a:pt x="0" y="140"/>
                  </a:cubicBezTo>
                  <a:cubicBezTo>
                    <a:pt x="0" y="294"/>
                    <a:pt x="126" y="420"/>
                    <a:pt x="280" y="420"/>
                  </a:cubicBezTo>
                  <a:cubicBezTo>
                    <a:pt x="434" y="420"/>
                    <a:pt x="559" y="294"/>
                    <a:pt x="559" y="140"/>
                  </a:cubicBezTo>
                  <a:cubicBezTo>
                    <a:pt x="559" y="89"/>
                    <a:pt x="546" y="41"/>
                    <a:pt x="522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542" y="41"/>
                    <a:pt x="556" y="89"/>
                    <a:pt x="556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>
              <a:off x="1854200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>
              <a:off x="3228975" y="-26194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>
              <a:off x="1724025" y="-23019"/>
              <a:ext cx="1651000" cy="1270000"/>
            </a:xfrm>
            <a:custGeom>
              <a:avLst/>
              <a:gdLst/>
              <a:ahLst/>
              <a:cxnLst/>
              <a:rect l="l" t="t" r="r" b="b"/>
              <a:pathLst>
                <a:path w="520" h="400" extrusionOk="0">
                  <a:moveTo>
                    <a:pt x="517" y="140"/>
                  </a:moveTo>
                  <a:cubicBezTo>
                    <a:pt x="517" y="282"/>
                    <a:pt x="401" y="397"/>
                    <a:pt x="260" y="397"/>
                  </a:cubicBezTo>
                  <a:cubicBezTo>
                    <a:pt x="118" y="397"/>
                    <a:pt x="3" y="282"/>
                    <a:pt x="3" y="140"/>
                  </a:cubicBezTo>
                  <a:cubicBezTo>
                    <a:pt x="3" y="88"/>
                    <a:pt x="19" y="40"/>
                    <a:pt x="4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5" y="40"/>
                    <a:pt x="0" y="89"/>
                    <a:pt x="0" y="140"/>
                  </a:cubicBezTo>
                  <a:cubicBezTo>
                    <a:pt x="0" y="284"/>
                    <a:pt x="117" y="400"/>
                    <a:pt x="260" y="400"/>
                  </a:cubicBezTo>
                  <a:cubicBezTo>
                    <a:pt x="403" y="400"/>
                    <a:pt x="520" y="284"/>
                    <a:pt x="520" y="140"/>
                  </a:cubicBezTo>
                  <a:cubicBezTo>
                    <a:pt x="520" y="89"/>
                    <a:pt x="505" y="40"/>
                    <a:pt x="479" y="0"/>
                  </a:cubicBezTo>
                  <a:cubicBezTo>
                    <a:pt x="475" y="0"/>
                    <a:pt x="475" y="0"/>
                    <a:pt x="475" y="0"/>
                  </a:cubicBezTo>
                  <a:cubicBezTo>
                    <a:pt x="501" y="40"/>
                    <a:pt x="517" y="88"/>
                    <a:pt x="517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36"/>
          <p:cNvGrpSpPr/>
          <p:nvPr/>
        </p:nvGrpSpPr>
        <p:grpSpPr>
          <a:xfrm>
            <a:off x="75742" y="48804"/>
            <a:ext cx="4500056" cy="2690459"/>
            <a:chOff x="-3175" y="-26194"/>
            <a:chExt cx="5222875" cy="3122613"/>
          </a:xfrm>
        </p:grpSpPr>
        <p:sp>
          <p:nvSpPr>
            <p:cNvPr id="170" name="Google Shape;170;p36"/>
            <p:cNvSpPr/>
            <p:nvPr/>
          </p:nvSpPr>
          <p:spPr>
            <a:xfrm>
              <a:off x="515620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>
              <a:off x="-3175" y="1126331"/>
              <a:ext cx="25400" cy="168275"/>
            </a:xfrm>
            <a:custGeom>
              <a:avLst/>
              <a:gdLst/>
              <a:ahLst/>
              <a:cxnLst/>
              <a:rect l="l" t="t" r="r" b="b"/>
              <a:pathLst>
                <a:path w="8" h="53" extrusionOk="0">
                  <a:moveTo>
                    <a:pt x="8" y="27"/>
                  </a:moveTo>
                  <a:cubicBezTo>
                    <a:pt x="6" y="18"/>
                    <a:pt x="3" y="9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" y="36"/>
                    <a:pt x="6" y="44"/>
                    <a:pt x="8" y="53"/>
                  </a:cubicBezTo>
                  <a:lnTo>
                    <a:pt x="8" y="27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>
              <a:off x="22225" y="-23019"/>
              <a:ext cx="5197475" cy="3119438"/>
            </a:xfrm>
            <a:custGeom>
              <a:avLst/>
              <a:gdLst/>
              <a:ahLst/>
              <a:cxnLst/>
              <a:rect l="l" t="t" r="r" b="b"/>
              <a:pathLst>
                <a:path w="1637" h="982" extrusionOk="0">
                  <a:moveTo>
                    <a:pt x="1629" y="140"/>
                  </a:moveTo>
                  <a:cubicBezTo>
                    <a:pt x="1629" y="600"/>
                    <a:pt x="1255" y="974"/>
                    <a:pt x="796" y="974"/>
                  </a:cubicBezTo>
                  <a:cubicBezTo>
                    <a:pt x="423" y="974"/>
                    <a:pt x="107" y="728"/>
                    <a:pt x="0" y="389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115" y="744"/>
                    <a:pt x="428" y="982"/>
                    <a:pt x="796" y="982"/>
                  </a:cubicBezTo>
                  <a:cubicBezTo>
                    <a:pt x="1260" y="982"/>
                    <a:pt x="1637" y="604"/>
                    <a:pt x="1637" y="140"/>
                  </a:cubicBezTo>
                  <a:cubicBezTo>
                    <a:pt x="1637" y="92"/>
                    <a:pt x="1633" y="45"/>
                    <a:pt x="1625" y="0"/>
                  </a:cubicBezTo>
                  <a:cubicBezTo>
                    <a:pt x="1617" y="0"/>
                    <a:pt x="1617" y="0"/>
                    <a:pt x="1617" y="0"/>
                  </a:cubicBezTo>
                  <a:cubicBezTo>
                    <a:pt x="1625" y="45"/>
                    <a:pt x="1629" y="92"/>
                    <a:pt x="1629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>
              <a:off x="498475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>
              <a:off x="8890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>
              <a:off x="47625" y="-23019"/>
              <a:ext cx="5003800" cy="2947988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568" y="140"/>
                  </a:moveTo>
                  <a:cubicBezTo>
                    <a:pt x="1568" y="570"/>
                    <a:pt x="1218" y="920"/>
                    <a:pt x="788" y="920"/>
                  </a:cubicBezTo>
                  <a:cubicBezTo>
                    <a:pt x="358" y="920"/>
                    <a:pt x="8" y="570"/>
                    <a:pt x="8" y="140"/>
                  </a:cubicBezTo>
                  <a:cubicBezTo>
                    <a:pt x="8" y="92"/>
                    <a:pt x="13" y="45"/>
                    <a:pt x="2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45"/>
                    <a:pt x="0" y="92"/>
                    <a:pt x="0" y="140"/>
                  </a:cubicBezTo>
                  <a:cubicBezTo>
                    <a:pt x="0" y="575"/>
                    <a:pt x="354" y="928"/>
                    <a:pt x="788" y="928"/>
                  </a:cubicBezTo>
                  <a:cubicBezTo>
                    <a:pt x="1222" y="928"/>
                    <a:pt x="1576" y="575"/>
                    <a:pt x="1576" y="140"/>
                  </a:cubicBezTo>
                  <a:cubicBezTo>
                    <a:pt x="1576" y="92"/>
                    <a:pt x="1571" y="45"/>
                    <a:pt x="1563" y="0"/>
                  </a:cubicBezTo>
                  <a:cubicBezTo>
                    <a:pt x="1555" y="0"/>
                    <a:pt x="1555" y="0"/>
                    <a:pt x="1555" y="0"/>
                  </a:cubicBezTo>
                  <a:cubicBezTo>
                    <a:pt x="1563" y="45"/>
                    <a:pt x="1568" y="92"/>
                    <a:pt x="1568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>
              <a:off x="257175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>
              <a:off x="4816475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>
              <a:off x="215900" y="-23019"/>
              <a:ext cx="4667250" cy="2782888"/>
            </a:xfrm>
            <a:custGeom>
              <a:avLst/>
              <a:gdLst/>
              <a:ahLst/>
              <a:cxnLst/>
              <a:rect l="l" t="t" r="r" b="b"/>
              <a:pathLst>
                <a:path w="1470" h="876" extrusionOk="0">
                  <a:moveTo>
                    <a:pt x="1462" y="140"/>
                  </a:moveTo>
                  <a:cubicBezTo>
                    <a:pt x="1462" y="541"/>
                    <a:pt x="1136" y="868"/>
                    <a:pt x="735" y="868"/>
                  </a:cubicBezTo>
                  <a:cubicBezTo>
                    <a:pt x="334" y="868"/>
                    <a:pt x="7" y="541"/>
                    <a:pt x="7" y="140"/>
                  </a:cubicBezTo>
                  <a:cubicBezTo>
                    <a:pt x="7" y="92"/>
                    <a:pt x="12" y="45"/>
                    <a:pt x="2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45"/>
                    <a:pt x="0" y="92"/>
                    <a:pt x="0" y="140"/>
                  </a:cubicBezTo>
                  <a:cubicBezTo>
                    <a:pt x="0" y="546"/>
                    <a:pt x="329" y="876"/>
                    <a:pt x="735" y="876"/>
                  </a:cubicBezTo>
                  <a:cubicBezTo>
                    <a:pt x="1140" y="876"/>
                    <a:pt x="1470" y="546"/>
                    <a:pt x="1470" y="140"/>
                  </a:cubicBezTo>
                  <a:cubicBezTo>
                    <a:pt x="1470" y="92"/>
                    <a:pt x="1466" y="45"/>
                    <a:pt x="1457" y="0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458" y="45"/>
                    <a:pt x="1462" y="92"/>
                    <a:pt x="1462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>
              <a:off x="4638675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>
              <a:off x="434975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>
              <a:off x="387350" y="-23019"/>
              <a:ext cx="4321175" cy="2608263"/>
            </a:xfrm>
            <a:custGeom>
              <a:avLst/>
              <a:gdLst/>
              <a:ahLst/>
              <a:cxnLst/>
              <a:rect l="l" t="t" r="r" b="b"/>
              <a:pathLst>
                <a:path w="1361" h="821" extrusionOk="0">
                  <a:moveTo>
                    <a:pt x="1353" y="140"/>
                  </a:moveTo>
                  <a:cubicBezTo>
                    <a:pt x="1353" y="511"/>
                    <a:pt x="1052" y="813"/>
                    <a:pt x="681" y="813"/>
                  </a:cubicBezTo>
                  <a:cubicBezTo>
                    <a:pt x="310" y="813"/>
                    <a:pt x="8" y="511"/>
                    <a:pt x="8" y="140"/>
                  </a:cubicBezTo>
                  <a:cubicBezTo>
                    <a:pt x="8" y="92"/>
                    <a:pt x="13" y="45"/>
                    <a:pt x="2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5" y="45"/>
                    <a:pt x="0" y="92"/>
                    <a:pt x="0" y="140"/>
                  </a:cubicBezTo>
                  <a:cubicBezTo>
                    <a:pt x="0" y="515"/>
                    <a:pt x="306" y="821"/>
                    <a:pt x="681" y="821"/>
                  </a:cubicBezTo>
                  <a:cubicBezTo>
                    <a:pt x="1056" y="821"/>
                    <a:pt x="1361" y="515"/>
                    <a:pt x="1361" y="140"/>
                  </a:cubicBezTo>
                  <a:cubicBezTo>
                    <a:pt x="1361" y="92"/>
                    <a:pt x="1356" y="45"/>
                    <a:pt x="1347" y="0"/>
                  </a:cubicBezTo>
                  <a:cubicBezTo>
                    <a:pt x="1339" y="0"/>
                    <a:pt x="1339" y="0"/>
                    <a:pt x="1339" y="0"/>
                  </a:cubicBezTo>
                  <a:cubicBezTo>
                    <a:pt x="1348" y="45"/>
                    <a:pt x="1353" y="92"/>
                    <a:pt x="1353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>
              <a:off x="448310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>
              <a:off x="59055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>
              <a:off x="539750" y="-23019"/>
              <a:ext cx="4019550" cy="2455863"/>
            </a:xfrm>
            <a:custGeom>
              <a:avLst/>
              <a:gdLst/>
              <a:ahLst/>
              <a:cxnLst/>
              <a:rect l="l" t="t" r="r" b="b"/>
              <a:pathLst>
                <a:path w="1266" h="773" extrusionOk="0">
                  <a:moveTo>
                    <a:pt x="1258" y="140"/>
                  </a:moveTo>
                  <a:cubicBezTo>
                    <a:pt x="1258" y="485"/>
                    <a:pt x="977" y="765"/>
                    <a:pt x="633" y="765"/>
                  </a:cubicBezTo>
                  <a:cubicBezTo>
                    <a:pt x="288" y="765"/>
                    <a:pt x="8" y="485"/>
                    <a:pt x="8" y="140"/>
                  </a:cubicBezTo>
                  <a:cubicBezTo>
                    <a:pt x="8" y="92"/>
                    <a:pt x="14" y="45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5" y="45"/>
                    <a:pt x="0" y="92"/>
                    <a:pt x="0" y="140"/>
                  </a:cubicBezTo>
                  <a:cubicBezTo>
                    <a:pt x="0" y="489"/>
                    <a:pt x="284" y="773"/>
                    <a:pt x="633" y="773"/>
                  </a:cubicBezTo>
                  <a:cubicBezTo>
                    <a:pt x="982" y="773"/>
                    <a:pt x="1266" y="489"/>
                    <a:pt x="1266" y="140"/>
                  </a:cubicBezTo>
                  <a:cubicBezTo>
                    <a:pt x="1266" y="92"/>
                    <a:pt x="1260" y="45"/>
                    <a:pt x="1250" y="0"/>
                  </a:cubicBezTo>
                  <a:cubicBezTo>
                    <a:pt x="1242" y="0"/>
                    <a:pt x="1242" y="0"/>
                    <a:pt x="1242" y="0"/>
                  </a:cubicBezTo>
                  <a:cubicBezTo>
                    <a:pt x="1252" y="45"/>
                    <a:pt x="1258" y="92"/>
                    <a:pt x="1258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36"/>
          <p:cNvGrpSpPr/>
          <p:nvPr/>
        </p:nvGrpSpPr>
        <p:grpSpPr>
          <a:xfrm>
            <a:off x="7758007" y="28205"/>
            <a:ext cx="2655746" cy="2306626"/>
            <a:chOff x="6653646" y="-7355168"/>
            <a:chExt cx="2427288" cy="2108200"/>
          </a:xfrm>
        </p:grpSpPr>
        <p:sp>
          <p:nvSpPr>
            <p:cNvPr id="186" name="Google Shape;186;p36"/>
            <p:cNvSpPr/>
            <p:nvPr/>
          </p:nvSpPr>
          <p:spPr>
            <a:xfrm>
              <a:off x="7050521" y="-7355168"/>
              <a:ext cx="1633538" cy="98425"/>
            </a:xfrm>
            <a:custGeom>
              <a:avLst/>
              <a:gdLst/>
              <a:ahLst/>
              <a:cxnLst/>
              <a:rect l="l" t="t" r="r" b="b"/>
              <a:pathLst>
                <a:path w="515" h="31" extrusionOk="0">
                  <a:moveTo>
                    <a:pt x="477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5" y="10"/>
                    <a:pt x="12" y="20"/>
                    <a:pt x="0" y="31"/>
                  </a:cubicBezTo>
                  <a:cubicBezTo>
                    <a:pt x="515" y="31"/>
                    <a:pt x="515" y="31"/>
                    <a:pt x="515" y="31"/>
                  </a:cubicBezTo>
                  <a:cubicBezTo>
                    <a:pt x="503" y="20"/>
                    <a:pt x="490" y="10"/>
                    <a:pt x="477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>
              <a:off x="6860021" y="-7129743"/>
              <a:ext cx="2017713" cy="95250"/>
            </a:xfrm>
            <a:custGeom>
              <a:avLst/>
              <a:gdLst/>
              <a:ahLst/>
              <a:cxnLst/>
              <a:rect l="l" t="t" r="r" b="b"/>
              <a:pathLst>
                <a:path w="636" h="30" extrusionOk="0">
                  <a:moveTo>
                    <a:pt x="61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4" y="9"/>
                    <a:pt x="7" y="20"/>
                    <a:pt x="0" y="30"/>
                  </a:cubicBezTo>
                  <a:cubicBezTo>
                    <a:pt x="636" y="30"/>
                    <a:pt x="636" y="30"/>
                    <a:pt x="636" y="30"/>
                  </a:cubicBezTo>
                  <a:cubicBezTo>
                    <a:pt x="629" y="20"/>
                    <a:pt x="621" y="9"/>
                    <a:pt x="613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>
              <a:off x="6742546" y="-6907493"/>
              <a:ext cx="2252663" cy="98425"/>
            </a:xfrm>
            <a:custGeom>
              <a:avLst/>
              <a:gdLst/>
              <a:ahLst/>
              <a:cxnLst/>
              <a:rect l="l" t="t" r="r" b="b"/>
              <a:pathLst>
                <a:path w="710" h="31" extrusionOk="0">
                  <a:moveTo>
                    <a:pt x="69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710" y="31"/>
                    <a:pt x="710" y="31"/>
                    <a:pt x="710" y="31"/>
                  </a:cubicBezTo>
                  <a:cubicBezTo>
                    <a:pt x="706" y="20"/>
                    <a:pt x="701" y="10"/>
                    <a:pt x="696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>
              <a:off x="6675871" y="-6685243"/>
              <a:ext cx="2382838" cy="98425"/>
            </a:xfrm>
            <a:custGeom>
              <a:avLst/>
              <a:gdLst/>
              <a:ahLst/>
              <a:cxnLst/>
              <a:rect l="l" t="t" r="r" b="b"/>
              <a:pathLst>
                <a:path w="751" h="31" extrusionOk="0">
                  <a:moveTo>
                    <a:pt x="7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0"/>
                    <a:pt x="2" y="20"/>
                    <a:pt x="0" y="31"/>
                  </a:cubicBezTo>
                  <a:cubicBezTo>
                    <a:pt x="751" y="31"/>
                    <a:pt x="751" y="31"/>
                    <a:pt x="751" y="31"/>
                  </a:cubicBezTo>
                  <a:cubicBezTo>
                    <a:pt x="749" y="20"/>
                    <a:pt x="747" y="10"/>
                    <a:pt x="744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>
              <a:off x="6653646" y="-6462993"/>
              <a:ext cx="2427288" cy="98425"/>
            </a:xfrm>
            <a:custGeom>
              <a:avLst/>
              <a:gdLst/>
              <a:ahLst/>
              <a:cxnLst/>
              <a:rect l="l" t="t" r="r" b="b"/>
              <a:pathLst>
                <a:path w="765" h="31" extrusionOk="0">
                  <a:moveTo>
                    <a:pt x="76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1"/>
                    <a:pt x="0" y="21"/>
                    <a:pt x="0" y="31"/>
                  </a:cubicBezTo>
                  <a:cubicBezTo>
                    <a:pt x="765" y="31"/>
                    <a:pt x="765" y="31"/>
                    <a:pt x="765" y="31"/>
                  </a:cubicBezTo>
                  <a:cubicBezTo>
                    <a:pt x="765" y="21"/>
                    <a:pt x="765" y="11"/>
                    <a:pt x="764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>
              <a:off x="6659996" y="-6237568"/>
              <a:ext cx="2414588" cy="95250"/>
            </a:xfrm>
            <a:custGeom>
              <a:avLst/>
              <a:gdLst/>
              <a:ahLst/>
              <a:cxnLst/>
              <a:rect l="l" t="t" r="r" b="b"/>
              <a:pathLst>
                <a:path w="761" h="30" extrusionOk="0">
                  <a:moveTo>
                    <a:pt x="7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0"/>
                    <a:pt x="3" y="20"/>
                    <a:pt x="4" y="30"/>
                  </a:cubicBezTo>
                  <a:cubicBezTo>
                    <a:pt x="757" y="30"/>
                    <a:pt x="757" y="30"/>
                    <a:pt x="757" y="30"/>
                  </a:cubicBezTo>
                  <a:cubicBezTo>
                    <a:pt x="759" y="20"/>
                    <a:pt x="760" y="10"/>
                    <a:pt x="761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>
              <a:off x="6704446" y="-6015318"/>
              <a:ext cx="2325688" cy="98425"/>
            </a:xfrm>
            <a:custGeom>
              <a:avLst/>
              <a:gdLst/>
              <a:ahLst/>
              <a:cxnLst/>
              <a:rect l="l" t="t" r="r" b="b"/>
              <a:pathLst>
                <a:path w="733" h="31" extrusionOk="0">
                  <a:moveTo>
                    <a:pt x="7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1"/>
                    <a:pt x="6" y="21"/>
                    <a:pt x="10" y="31"/>
                  </a:cubicBezTo>
                  <a:cubicBezTo>
                    <a:pt x="723" y="31"/>
                    <a:pt x="723" y="31"/>
                    <a:pt x="723" y="31"/>
                  </a:cubicBezTo>
                  <a:cubicBezTo>
                    <a:pt x="727" y="21"/>
                    <a:pt x="730" y="11"/>
                    <a:pt x="733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>
              <a:off x="6796521" y="-5793068"/>
              <a:ext cx="2144713" cy="98425"/>
            </a:xfrm>
            <a:custGeom>
              <a:avLst/>
              <a:gdLst/>
              <a:ahLst/>
              <a:cxnLst/>
              <a:rect l="l" t="t" r="r" b="b"/>
              <a:pathLst>
                <a:path w="676" h="31" extrusionOk="0">
                  <a:moveTo>
                    <a:pt x="6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11" y="21"/>
                    <a:pt x="18" y="31"/>
                  </a:cubicBezTo>
                  <a:cubicBezTo>
                    <a:pt x="658" y="31"/>
                    <a:pt x="658" y="31"/>
                    <a:pt x="658" y="31"/>
                  </a:cubicBezTo>
                  <a:cubicBezTo>
                    <a:pt x="664" y="21"/>
                    <a:pt x="670" y="11"/>
                    <a:pt x="676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>
              <a:off x="6948921" y="-5567643"/>
              <a:ext cx="1839913" cy="95250"/>
            </a:xfrm>
            <a:custGeom>
              <a:avLst/>
              <a:gdLst/>
              <a:ahLst/>
              <a:cxnLst/>
              <a:rect l="l" t="t" r="r" b="b"/>
              <a:pathLst>
                <a:path w="580" h="30" extrusionOk="0">
                  <a:moveTo>
                    <a:pt x="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1"/>
                    <a:pt x="19" y="21"/>
                    <a:pt x="29" y="30"/>
                  </a:cubicBezTo>
                  <a:cubicBezTo>
                    <a:pt x="550" y="30"/>
                    <a:pt x="550" y="30"/>
                    <a:pt x="550" y="30"/>
                  </a:cubicBezTo>
                  <a:cubicBezTo>
                    <a:pt x="561" y="21"/>
                    <a:pt x="570" y="11"/>
                    <a:pt x="580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>
              <a:off x="7202921" y="-5345393"/>
              <a:ext cx="1331913" cy="98425"/>
            </a:xfrm>
            <a:custGeom>
              <a:avLst/>
              <a:gdLst/>
              <a:ahLst/>
              <a:cxnLst/>
              <a:rect l="l" t="t" r="r" b="b"/>
              <a:pathLst>
                <a:path w="420" h="31" extrusionOk="0">
                  <a:moveTo>
                    <a:pt x="4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12"/>
                    <a:pt x="36" y="22"/>
                    <a:pt x="56" y="31"/>
                  </a:cubicBezTo>
                  <a:cubicBezTo>
                    <a:pt x="364" y="31"/>
                    <a:pt x="364" y="31"/>
                    <a:pt x="364" y="31"/>
                  </a:cubicBezTo>
                  <a:cubicBezTo>
                    <a:pt x="383" y="22"/>
                    <a:pt x="402" y="12"/>
                    <a:pt x="420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36"/>
          <p:cNvGrpSpPr/>
          <p:nvPr/>
        </p:nvGrpSpPr>
        <p:grpSpPr>
          <a:xfrm>
            <a:off x="10691066" y="3581890"/>
            <a:ext cx="1658938" cy="1590675"/>
            <a:chOff x="10136188" y="-2081411"/>
            <a:chExt cx="1658938" cy="1590675"/>
          </a:xfrm>
        </p:grpSpPr>
        <p:sp>
          <p:nvSpPr>
            <p:cNvPr id="197" name="Google Shape;197;p36"/>
            <p:cNvSpPr/>
            <p:nvPr/>
          </p:nvSpPr>
          <p:spPr>
            <a:xfrm>
              <a:off x="10406063" y="-1932186"/>
              <a:ext cx="1119188" cy="66675"/>
            </a:xfrm>
            <a:custGeom>
              <a:avLst/>
              <a:gdLst/>
              <a:ahLst/>
              <a:cxnLst/>
              <a:rect l="l" t="t" r="r" b="b"/>
              <a:pathLst>
                <a:path w="353" h="21" extrusionOk="0">
                  <a:moveTo>
                    <a:pt x="32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6"/>
                    <a:pt x="8" y="13"/>
                    <a:pt x="0" y="21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44" y="13"/>
                    <a:pt x="336" y="6"/>
                    <a:pt x="327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10647363" y="-2081411"/>
              <a:ext cx="636588" cy="63500"/>
            </a:xfrm>
            <a:custGeom>
              <a:avLst/>
              <a:gdLst/>
              <a:ahLst/>
              <a:cxnLst/>
              <a:rect l="l" t="t" r="r" b="b"/>
              <a:pathLst>
                <a:path w="201" h="20" extrusionOk="0">
                  <a:moveTo>
                    <a:pt x="100" y="0"/>
                  </a:moveTo>
                  <a:cubicBezTo>
                    <a:pt x="65" y="0"/>
                    <a:pt x="31" y="7"/>
                    <a:pt x="0" y="2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70" y="7"/>
                    <a:pt x="136" y="0"/>
                    <a:pt x="100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10275888" y="-1779786"/>
              <a:ext cx="1379538" cy="66675"/>
            </a:xfrm>
            <a:custGeom>
              <a:avLst/>
              <a:gdLst/>
              <a:ahLst/>
              <a:cxnLst/>
              <a:rect l="l" t="t" r="r" b="b"/>
              <a:pathLst>
                <a:path w="435" h="21" extrusionOk="0">
                  <a:moveTo>
                    <a:pt x="42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0" y="7"/>
                    <a:pt x="5" y="14"/>
                    <a:pt x="0" y="21"/>
                  </a:cubicBezTo>
                  <a:cubicBezTo>
                    <a:pt x="435" y="21"/>
                    <a:pt x="435" y="21"/>
                    <a:pt x="435" y="21"/>
                  </a:cubicBezTo>
                  <a:cubicBezTo>
                    <a:pt x="430" y="14"/>
                    <a:pt x="425" y="7"/>
                    <a:pt x="420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10193338" y="-1627386"/>
              <a:ext cx="1544638" cy="66675"/>
            </a:xfrm>
            <a:custGeom>
              <a:avLst/>
              <a:gdLst/>
              <a:ahLst/>
              <a:cxnLst/>
              <a:rect l="l" t="t" r="r" b="b"/>
              <a:pathLst>
                <a:path w="487" h="21" extrusionOk="0">
                  <a:moveTo>
                    <a:pt x="47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6" y="7"/>
                    <a:pt x="3" y="14"/>
                    <a:pt x="0" y="21"/>
                  </a:cubicBezTo>
                  <a:cubicBezTo>
                    <a:pt x="487" y="21"/>
                    <a:pt x="487" y="21"/>
                    <a:pt x="487" y="21"/>
                  </a:cubicBezTo>
                  <a:cubicBezTo>
                    <a:pt x="484" y="14"/>
                    <a:pt x="481" y="7"/>
                    <a:pt x="477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>
              <a:off x="10148888" y="-1474986"/>
              <a:ext cx="1633538" cy="66675"/>
            </a:xfrm>
            <a:custGeom>
              <a:avLst/>
              <a:gdLst/>
              <a:ahLst/>
              <a:cxnLst/>
              <a:rect l="l" t="t" r="r" b="b"/>
              <a:pathLst>
                <a:path w="515" h="21" extrusionOk="0">
                  <a:moveTo>
                    <a:pt x="51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7"/>
                    <a:pt x="2" y="14"/>
                    <a:pt x="0" y="21"/>
                  </a:cubicBezTo>
                  <a:cubicBezTo>
                    <a:pt x="515" y="21"/>
                    <a:pt x="515" y="21"/>
                    <a:pt x="515" y="21"/>
                  </a:cubicBezTo>
                  <a:cubicBezTo>
                    <a:pt x="513" y="14"/>
                    <a:pt x="512" y="7"/>
                    <a:pt x="510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>
              <a:off x="10136188" y="-1319411"/>
              <a:ext cx="1658938" cy="66675"/>
            </a:xfrm>
            <a:custGeom>
              <a:avLst/>
              <a:gdLst/>
              <a:ahLst/>
              <a:cxnLst/>
              <a:rect l="l" t="t" r="r" b="b"/>
              <a:pathLst>
                <a:path w="523" h="21" extrusionOk="0">
                  <a:moveTo>
                    <a:pt x="5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3"/>
                    <a:pt x="0" y="21"/>
                  </a:cubicBezTo>
                  <a:cubicBezTo>
                    <a:pt x="523" y="21"/>
                    <a:pt x="523" y="21"/>
                    <a:pt x="523" y="21"/>
                  </a:cubicBezTo>
                  <a:cubicBezTo>
                    <a:pt x="523" y="13"/>
                    <a:pt x="523" y="6"/>
                    <a:pt x="522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>
              <a:off x="10139363" y="-1167011"/>
              <a:ext cx="1652588" cy="66675"/>
            </a:xfrm>
            <a:custGeom>
              <a:avLst/>
              <a:gdLst/>
              <a:ahLst/>
              <a:cxnLst/>
              <a:rect l="l" t="t" r="r" b="b"/>
              <a:pathLst>
                <a:path w="521" h="21" extrusionOk="0">
                  <a:moveTo>
                    <a:pt x="5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2" y="14"/>
                    <a:pt x="3" y="21"/>
                  </a:cubicBezTo>
                  <a:cubicBezTo>
                    <a:pt x="518" y="21"/>
                    <a:pt x="518" y="21"/>
                    <a:pt x="518" y="21"/>
                  </a:cubicBezTo>
                  <a:cubicBezTo>
                    <a:pt x="519" y="14"/>
                    <a:pt x="520" y="7"/>
                    <a:pt x="521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>
              <a:off x="10167938" y="-1014611"/>
              <a:ext cx="1595438" cy="66675"/>
            </a:xfrm>
            <a:custGeom>
              <a:avLst/>
              <a:gdLst/>
              <a:ahLst/>
              <a:cxnLst/>
              <a:rect l="l" t="t" r="r" b="b"/>
              <a:pathLst>
                <a:path w="503" h="21" extrusionOk="0">
                  <a:moveTo>
                    <a:pt x="5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5" y="14"/>
                    <a:pt x="8" y="21"/>
                  </a:cubicBezTo>
                  <a:cubicBezTo>
                    <a:pt x="495" y="21"/>
                    <a:pt x="495" y="21"/>
                    <a:pt x="495" y="21"/>
                  </a:cubicBezTo>
                  <a:cubicBezTo>
                    <a:pt x="498" y="14"/>
                    <a:pt x="500" y="7"/>
                    <a:pt x="503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>
              <a:off x="10231438" y="-862211"/>
              <a:ext cx="1468438" cy="66675"/>
            </a:xfrm>
            <a:custGeom>
              <a:avLst/>
              <a:gdLst/>
              <a:ahLst/>
              <a:cxnLst/>
              <a:rect l="l" t="t" r="r" b="b"/>
              <a:pathLst>
                <a:path w="463" h="21" extrusionOk="0">
                  <a:moveTo>
                    <a:pt x="4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8" y="14"/>
                    <a:pt x="12" y="21"/>
                  </a:cubicBezTo>
                  <a:cubicBezTo>
                    <a:pt x="450" y="21"/>
                    <a:pt x="450" y="21"/>
                    <a:pt x="450" y="21"/>
                  </a:cubicBezTo>
                  <a:cubicBezTo>
                    <a:pt x="455" y="14"/>
                    <a:pt x="459" y="7"/>
                    <a:pt x="463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>
              <a:off x="10336213" y="-709811"/>
              <a:ext cx="1258888" cy="66675"/>
            </a:xfrm>
            <a:custGeom>
              <a:avLst/>
              <a:gdLst/>
              <a:ahLst/>
              <a:cxnLst/>
              <a:rect l="l" t="t" r="r" b="b"/>
              <a:pathLst>
                <a:path w="397" h="21" extrusionOk="0">
                  <a:moveTo>
                    <a:pt x="3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7"/>
                    <a:pt x="13" y="14"/>
                    <a:pt x="20" y="21"/>
                  </a:cubicBezTo>
                  <a:cubicBezTo>
                    <a:pt x="377" y="21"/>
                    <a:pt x="377" y="21"/>
                    <a:pt x="377" y="21"/>
                  </a:cubicBezTo>
                  <a:cubicBezTo>
                    <a:pt x="384" y="14"/>
                    <a:pt x="391" y="7"/>
                    <a:pt x="397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>
              <a:off x="10510838" y="-557411"/>
              <a:ext cx="909638" cy="66675"/>
            </a:xfrm>
            <a:custGeom>
              <a:avLst/>
              <a:gdLst/>
              <a:ahLst/>
              <a:cxnLst/>
              <a:rect l="l" t="t" r="r" b="b"/>
              <a:pathLst>
                <a:path w="287" h="21" extrusionOk="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8"/>
                    <a:pt x="25" y="15"/>
                    <a:pt x="38" y="21"/>
                  </a:cubicBezTo>
                  <a:cubicBezTo>
                    <a:pt x="249" y="21"/>
                    <a:pt x="249" y="21"/>
                    <a:pt x="249" y="21"/>
                  </a:cubicBezTo>
                  <a:cubicBezTo>
                    <a:pt x="262" y="15"/>
                    <a:pt x="275" y="8"/>
                    <a:pt x="287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36"/>
          <p:cNvGrpSpPr/>
          <p:nvPr/>
        </p:nvGrpSpPr>
        <p:grpSpPr>
          <a:xfrm>
            <a:off x="49214" y="4294010"/>
            <a:ext cx="2386562" cy="2683879"/>
            <a:chOff x="0" y="-2979936"/>
            <a:chExt cx="1414463" cy="1590675"/>
          </a:xfrm>
        </p:grpSpPr>
        <p:sp>
          <p:nvSpPr>
            <p:cNvPr id="209" name="Google Shape;209;p36"/>
            <p:cNvSpPr/>
            <p:nvPr/>
          </p:nvSpPr>
          <p:spPr>
            <a:xfrm>
              <a:off x="25400" y="-2830711"/>
              <a:ext cx="1117600" cy="66675"/>
            </a:xfrm>
            <a:custGeom>
              <a:avLst/>
              <a:gdLst/>
              <a:ahLst/>
              <a:cxnLst/>
              <a:rect l="l" t="t" r="r" b="b"/>
              <a:pathLst>
                <a:path w="352" h="21" extrusionOk="0">
                  <a:moveTo>
                    <a:pt x="3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6"/>
                    <a:pt x="8" y="13"/>
                    <a:pt x="0" y="21"/>
                  </a:cubicBezTo>
                  <a:cubicBezTo>
                    <a:pt x="352" y="21"/>
                    <a:pt x="352" y="21"/>
                    <a:pt x="352" y="21"/>
                  </a:cubicBezTo>
                  <a:cubicBezTo>
                    <a:pt x="344" y="13"/>
                    <a:pt x="335" y="6"/>
                    <a:pt x="326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>
              <a:off x="263525" y="-2979936"/>
              <a:ext cx="641350" cy="63500"/>
            </a:xfrm>
            <a:custGeom>
              <a:avLst/>
              <a:gdLst/>
              <a:ahLst/>
              <a:cxnLst/>
              <a:rect l="l" t="t" r="r" b="b"/>
              <a:pathLst>
                <a:path w="202" h="20" extrusionOk="0">
                  <a:moveTo>
                    <a:pt x="101" y="0"/>
                  </a:moveTo>
                  <a:cubicBezTo>
                    <a:pt x="65" y="0"/>
                    <a:pt x="31" y="7"/>
                    <a:pt x="0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171" y="7"/>
                    <a:pt x="137" y="0"/>
                    <a:pt x="101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>
              <a:off x="0" y="-2678311"/>
              <a:ext cx="1274763" cy="66675"/>
            </a:xfrm>
            <a:custGeom>
              <a:avLst/>
              <a:gdLst/>
              <a:ahLst/>
              <a:cxnLst/>
              <a:rect l="l" t="t" r="r" b="b"/>
              <a:pathLst>
                <a:path w="402" h="21" extrusionOk="0">
                  <a:moveTo>
                    <a:pt x="3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02" y="21"/>
                    <a:pt x="402" y="21"/>
                    <a:pt x="402" y="21"/>
                  </a:cubicBezTo>
                  <a:cubicBezTo>
                    <a:pt x="397" y="14"/>
                    <a:pt x="392" y="7"/>
                    <a:pt x="386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>
              <a:off x="0" y="-2525911"/>
              <a:ext cx="1354138" cy="66675"/>
            </a:xfrm>
            <a:custGeom>
              <a:avLst/>
              <a:gdLst/>
              <a:ahLst/>
              <a:cxnLst/>
              <a:rect l="l" t="t" r="r" b="b"/>
              <a:pathLst>
                <a:path w="427" h="21" extrusionOk="0">
                  <a:moveTo>
                    <a:pt x="4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27" y="21"/>
                    <a:pt x="427" y="21"/>
                    <a:pt x="427" y="21"/>
                  </a:cubicBezTo>
                  <a:cubicBezTo>
                    <a:pt x="424" y="14"/>
                    <a:pt x="421" y="7"/>
                    <a:pt x="418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>
              <a:off x="0" y="-2373511"/>
              <a:ext cx="1398588" cy="66675"/>
            </a:xfrm>
            <a:custGeom>
              <a:avLst/>
              <a:gdLst/>
              <a:ahLst/>
              <a:cxnLst/>
              <a:rect l="l" t="t" r="r" b="b"/>
              <a:pathLst>
                <a:path w="441" h="21" extrusionOk="0">
                  <a:moveTo>
                    <a:pt x="4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41" y="21"/>
                    <a:pt x="441" y="21"/>
                    <a:pt x="441" y="21"/>
                  </a:cubicBezTo>
                  <a:cubicBezTo>
                    <a:pt x="440" y="14"/>
                    <a:pt x="438" y="7"/>
                    <a:pt x="436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>
              <a:off x="0" y="-2217936"/>
              <a:ext cx="1414463" cy="66675"/>
            </a:xfrm>
            <a:custGeom>
              <a:avLst/>
              <a:gdLst/>
              <a:ahLst/>
              <a:cxnLst/>
              <a:rect l="l" t="t" r="r" b="b"/>
              <a:pathLst>
                <a:path w="446" h="21" extrusionOk="0">
                  <a:moveTo>
                    <a:pt x="4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46" y="14"/>
                    <a:pt x="445" y="7"/>
                    <a:pt x="445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>
              <a:off x="0" y="-2065536"/>
              <a:ext cx="1408113" cy="66675"/>
            </a:xfrm>
            <a:custGeom>
              <a:avLst/>
              <a:gdLst/>
              <a:ahLst/>
              <a:cxnLst/>
              <a:rect l="l" t="t" r="r" b="b"/>
              <a:pathLst>
                <a:path w="444" h="21" extrusionOk="0">
                  <a:moveTo>
                    <a:pt x="4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41" y="21"/>
                    <a:pt x="441" y="21"/>
                    <a:pt x="441" y="21"/>
                  </a:cubicBezTo>
                  <a:cubicBezTo>
                    <a:pt x="443" y="14"/>
                    <a:pt x="444" y="7"/>
                    <a:pt x="444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>
              <a:off x="0" y="-1913136"/>
              <a:ext cx="1379538" cy="66675"/>
            </a:xfrm>
            <a:custGeom>
              <a:avLst/>
              <a:gdLst/>
              <a:ahLst/>
              <a:cxnLst/>
              <a:rect l="l" t="t" r="r" b="b"/>
              <a:pathLst>
                <a:path w="435" h="21" extrusionOk="0">
                  <a:moveTo>
                    <a:pt x="4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28" y="21"/>
                    <a:pt x="428" y="21"/>
                    <a:pt x="428" y="21"/>
                  </a:cubicBezTo>
                  <a:cubicBezTo>
                    <a:pt x="430" y="14"/>
                    <a:pt x="433" y="7"/>
                    <a:pt x="435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0" y="-1760736"/>
              <a:ext cx="1316038" cy="66675"/>
            </a:xfrm>
            <a:custGeom>
              <a:avLst/>
              <a:gdLst/>
              <a:ahLst/>
              <a:cxnLst/>
              <a:rect l="l" t="t" r="r" b="b"/>
              <a:pathLst>
                <a:path w="415" h="21" extrusionOk="0">
                  <a:moveTo>
                    <a:pt x="4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7" y="14"/>
                    <a:pt x="412" y="7"/>
                    <a:pt x="415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>
              <a:off x="0" y="-1608336"/>
              <a:ext cx="1211263" cy="66675"/>
            </a:xfrm>
            <a:custGeom>
              <a:avLst/>
              <a:gdLst/>
              <a:ahLst/>
              <a:cxnLst/>
              <a:rect l="l" t="t" r="r" b="b"/>
              <a:pathLst>
                <a:path w="382" h="21" extrusionOk="0">
                  <a:moveTo>
                    <a:pt x="3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7"/>
                    <a:pt x="3" y="19"/>
                    <a:pt x="5" y="21"/>
                  </a:cubicBezTo>
                  <a:cubicBezTo>
                    <a:pt x="362" y="21"/>
                    <a:pt x="362" y="21"/>
                    <a:pt x="362" y="21"/>
                  </a:cubicBezTo>
                  <a:cubicBezTo>
                    <a:pt x="369" y="15"/>
                    <a:pt x="376" y="8"/>
                    <a:pt x="382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127000" y="-1455936"/>
              <a:ext cx="914400" cy="66675"/>
            </a:xfrm>
            <a:custGeom>
              <a:avLst/>
              <a:gdLst/>
              <a:ahLst/>
              <a:cxnLst/>
              <a:rect l="l" t="t" r="r" b="b"/>
              <a:pathLst>
                <a:path w="288" h="21" extrusionOk="0">
                  <a:moveTo>
                    <a:pt x="2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8"/>
                    <a:pt x="25" y="15"/>
                    <a:pt x="39" y="21"/>
                  </a:cubicBezTo>
                  <a:cubicBezTo>
                    <a:pt x="249" y="21"/>
                    <a:pt x="249" y="21"/>
                    <a:pt x="249" y="21"/>
                  </a:cubicBezTo>
                  <a:cubicBezTo>
                    <a:pt x="263" y="15"/>
                    <a:pt x="276" y="8"/>
                    <a:pt x="288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0" name="Google Shape;220;p36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32012" y="945931"/>
            <a:ext cx="9269962" cy="307030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/>
        </p:nvSpPr>
        <p:spPr>
          <a:xfrm>
            <a:off x="8681545" y="6274675"/>
            <a:ext cx="2720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skyworksinc.com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2307" y="4545791"/>
            <a:ext cx="5574740" cy="42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bg>
      <p:bgPr>
        <a:gradFill>
          <a:gsLst>
            <a:gs pos="0">
              <a:schemeClr val="accent1"/>
            </a:gs>
            <a:gs pos="39000">
              <a:schemeClr val="accent1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7"/>
          <p:cNvGrpSpPr/>
          <p:nvPr/>
        </p:nvGrpSpPr>
        <p:grpSpPr>
          <a:xfrm>
            <a:off x="9566275" y="2027092"/>
            <a:ext cx="2622550" cy="4659313"/>
            <a:chOff x="9566275" y="2066926"/>
            <a:chExt cx="2622550" cy="4659313"/>
          </a:xfrm>
        </p:grpSpPr>
        <p:sp>
          <p:nvSpPr>
            <p:cNvPr id="225" name="Google Shape;225;p37"/>
            <p:cNvSpPr/>
            <p:nvPr/>
          </p:nvSpPr>
          <p:spPr>
            <a:xfrm>
              <a:off x="12188825" y="670718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12188825" y="208597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12188825" y="668496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9566275" y="2066926"/>
              <a:ext cx="2622550" cy="4659313"/>
            </a:xfrm>
            <a:custGeom>
              <a:avLst/>
              <a:gdLst/>
              <a:ahLst/>
              <a:cxnLst/>
              <a:rect l="l" t="t" r="r" b="b"/>
              <a:pathLst>
                <a:path w="826" h="1467" extrusionOk="0">
                  <a:moveTo>
                    <a:pt x="7" y="734"/>
                  </a:moveTo>
                  <a:cubicBezTo>
                    <a:pt x="7" y="333"/>
                    <a:pt x="333" y="7"/>
                    <a:pt x="733" y="7"/>
                  </a:cubicBezTo>
                  <a:cubicBezTo>
                    <a:pt x="765" y="7"/>
                    <a:pt x="796" y="9"/>
                    <a:pt x="826" y="13"/>
                  </a:cubicBezTo>
                  <a:cubicBezTo>
                    <a:pt x="826" y="6"/>
                    <a:pt x="826" y="6"/>
                    <a:pt x="826" y="6"/>
                  </a:cubicBezTo>
                  <a:cubicBezTo>
                    <a:pt x="796" y="2"/>
                    <a:pt x="765" y="0"/>
                    <a:pt x="733" y="0"/>
                  </a:cubicBezTo>
                  <a:cubicBezTo>
                    <a:pt x="329" y="0"/>
                    <a:pt x="0" y="329"/>
                    <a:pt x="0" y="734"/>
                  </a:cubicBezTo>
                  <a:cubicBezTo>
                    <a:pt x="0" y="1138"/>
                    <a:pt x="329" y="1467"/>
                    <a:pt x="733" y="1467"/>
                  </a:cubicBezTo>
                  <a:cubicBezTo>
                    <a:pt x="765" y="1467"/>
                    <a:pt x="796" y="1465"/>
                    <a:pt x="826" y="1461"/>
                  </a:cubicBezTo>
                  <a:cubicBezTo>
                    <a:pt x="826" y="1454"/>
                    <a:pt x="826" y="1454"/>
                    <a:pt x="826" y="1454"/>
                  </a:cubicBezTo>
                  <a:cubicBezTo>
                    <a:pt x="796" y="1458"/>
                    <a:pt x="765" y="1460"/>
                    <a:pt x="733" y="1460"/>
                  </a:cubicBezTo>
                  <a:cubicBezTo>
                    <a:pt x="333" y="1460"/>
                    <a:pt x="7" y="1134"/>
                    <a:pt x="7" y="734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12188825" y="653256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12188825" y="223837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9715500" y="2216151"/>
              <a:ext cx="2473325" cy="4360863"/>
            </a:xfrm>
            <a:custGeom>
              <a:avLst/>
              <a:gdLst/>
              <a:ahLst/>
              <a:cxnLst/>
              <a:rect l="l" t="t" r="r" b="b"/>
              <a:pathLst>
                <a:path w="779" h="1373" extrusionOk="0">
                  <a:moveTo>
                    <a:pt x="0" y="687"/>
                  </a:moveTo>
                  <a:cubicBezTo>
                    <a:pt x="0" y="1065"/>
                    <a:pt x="308" y="1373"/>
                    <a:pt x="686" y="1373"/>
                  </a:cubicBezTo>
                  <a:cubicBezTo>
                    <a:pt x="718" y="1373"/>
                    <a:pt x="749" y="1371"/>
                    <a:pt x="779" y="1366"/>
                  </a:cubicBezTo>
                  <a:cubicBezTo>
                    <a:pt x="779" y="1359"/>
                    <a:pt x="779" y="1359"/>
                    <a:pt x="779" y="1359"/>
                  </a:cubicBezTo>
                  <a:cubicBezTo>
                    <a:pt x="749" y="1364"/>
                    <a:pt x="718" y="1366"/>
                    <a:pt x="686" y="1366"/>
                  </a:cubicBezTo>
                  <a:cubicBezTo>
                    <a:pt x="312" y="1366"/>
                    <a:pt x="7" y="1061"/>
                    <a:pt x="7" y="687"/>
                  </a:cubicBezTo>
                  <a:cubicBezTo>
                    <a:pt x="7" y="312"/>
                    <a:pt x="312" y="7"/>
                    <a:pt x="686" y="7"/>
                  </a:cubicBezTo>
                  <a:cubicBezTo>
                    <a:pt x="718" y="7"/>
                    <a:pt x="749" y="9"/>
                    <a:pt x="779" y="14"/>
                  </a:cubicBezTo>
                  <a:cubicBezTo>
                    <a:pt x="779" y="7"/>
                    <a:pt x="779" y="7"/>
                    <a:pt x="779" y="7"/>
                  </a:cubicBezTo>
                  <a:cubicBezTo>
                    <a:pt x="749" y="2"/>
                    <a:pt x="718" y="0"/>
                    <a:pt x="686" y="0"/>
                  </a:cubicBezTo>
                  <a:cubicBezTo>
                    <a:pt x="308" y="0"/>
                    <a:pt x="0" y="308"/>
                    <a:pt x="0" y="687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12188825" y="638651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12188825" y="238442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9861550" y="2362201"/>
              <a:ext cx="2327275" cy="4068763"/>
            </a:xfrm>
            <a:custGeom>
              <a:avLst/>
              <a:gdLst/>
              <a:ahLst/>
              <a:cxnLst/>
              <a:rect l="l" t="t" r="r" b="b"/>
              <a:pathLst>
                <a:path w="733" h="1281" extrusionOk="0">
                  <a:moveTo>
                    <a:pt x="640" y="1274"/>
                  </a:moveTo>
                  <a:cubicBezTo>
                    <a:pt x="291" y="1274"/>
                    <a:pt x="7" y="990"/>
                    <a:pt x="7" y="641"/>
                  </a:cubicBezTo>
                  <a:cubicBezTo>
                    <a:pt x="7" y="291"/>
                    <a:pt x="291" y="7"/>
                    <a:pt x="640" y="7"/>
                  </a:cubicBezTo>
                  <a:cubicBezTo>
                    <a:pt x="672" y="7"/>
                    <a:pt x="703" y="9"/>
                    <a:pt x="733" y="14"/>
                  </a:cubicBezTo>
                  <a:cubicBezTo>
                    <a:pt x="733" y="7"/>
                    <a:pt x="733" y="7"/>
                    <a:pt x="733" y="7"/>
                  </a:cubicBezTo>
                  <a:cubicBezTo>
                    <a:pt x="703" y="2"/>
                    <a:pt x="672" y="0"/>
                    <a:pt x="640" y="0"/>
                  </a:cubicBezTo>
                  <a:cubicBezTo>
                    <a:pt x="287" y="0"/>
                    <a:pt x="0" y="287"/>
                    <a:pt x="0" y="641"/>
                  </a:cubicBezTo>
                  <a:cubicBezTo>
                    <a:pt x="0" y="994"/>
                    <a:pt x="287" y="1281"/>
                    <a:pt x="640" y="1281"/>
                  </a:cubicBezTo>
                  <a:cubicBezTo>
                    <a:pt x="672" y="1281"/>
                    <a:pt x="703" y="1279"/>
                    <a:pt x="733" y="1274"/>
                  </a:cubicBezTo>
                  <a:cubicBezTo>
                    <a:pt x="733" y="1267"/>
                    <a:pt x="733" y="1267"/>
                    <a:pt x="733" y="1267"/>
                  </a:cubicBezTo>
                  <a:cubicBezTo>
                    <a:pt x="703" y="1272"/>
                    <a:pt x="672" y="1274"/>
                    <a:pt x="640" y="1274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12188825" y="253682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12188825" y="623411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7"/>
            <p:cNvSpPr/>
            <p:nvPr/>
          </p:nvSpPr>
          <p:spPr>
            <a:xfrm>
              <a:off x="10010775" y="2514601"/>
              <a:ext cx="2178050" cy="3767138"/>
            </a:xfrm>
            <a:custGeom>
              <a:avLst/>
              <a:gdLst/>
              <a:ahLst/>
              <a:cxnLst/>
              <a:rect l="l" t="t" r="r" b="b"/>
              <a:pathLst>
                <a:path w="686" h="1186" extrusionOk="0">
                  <a:moveTo>
                    <a:pt x="0" y="593"/>
                  </a:moveTo>
                  <a:cubicBezTo>
                    <a:pt x="0" y="919"/>
                    <a:pt x="266" y="1186"/>
                    <a:pt x="593" y="1186"/>
                  </a:cubicBezTo>
                  <a:cubicBezTo>
                    <a:pt x="625" y="1186"/>
                    <a:pt x="656" y="1183"/>
                    <a:pt x="686" y="1178"/>
                  </a:cubicBezTo>
                  <a:cubicBezTo>
                    <a:pt x="686" y="1171"/>
                    <a:pt x="686" y="1171"/>
                    <a:pt x="686" y="1171"/>
                  </a:cubicBezTo>
                  <a:cubicBezTo>
                    <a:pt x="656" y="1176"/>
                    <a:pt x="625" y="1179"/>
                    <a:pt x="593" y="1179"/>
                  </a:cubicBezTo>
                  <a:cubicBezTo>
                    <a:pt x="270" y="1179"/>
                    <a:pt x="7" y="916"/>
                    <a:pt x="7" y="593"/>
                  </a:cubicBezTo>
                  <a:cubicBezTo>
                    <a:pt x="7" y="269"/>
                    <a:pt x="270" y="6"/>
                    <a:pt x="593" y="6"/>
                  </a:cubicBezTo>
                  <a:cubicBezTo>
                    <a:pt x="625" y="6"/>
                    <a:pt x="656" y="9"/>
                    <a:pt x="686" y="14"/>
                  </a:cubicBezTo>
                  <a:cubicBezTo>
                    <a:pt x="686" y="7"/>
                    <a:pt x="686" y="7"/>
                    <a:pt x="686" y="7"/>
                  </a:cubicBezTo>
                  <a:cubicBezTo>
                    <a:pt x="656" y="2"/>
                    <a:pt x="625" y="0"/>
                    <a:pt x="593" y="0"/>
                  </a:cubicBezTo>
                  <a:cubicBezTo>
                    <a:pt x="266" y="0"/>
                    <a:pt x="0" y="266"/>
                    <a:pt x="0" y="593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7"/>
            <p:cNvSpPr/>
            <p:nvPr/>
          </p:nvSpPr>
          <p:spPr>
            <a:xfrm>
              <a:off x="12188825" y="2670176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12188825" y="6100763"/>
              <a:ext cx="0" cy="22225"/>
            </a:xfrm>
            <a:custGeom>
              <a:avLst/>
              <a:gdLst/>
              <a:ahLst/>
              <a:cxnLst/>
              <a:rect l="l" t="t" r="r" b="b"/>
              <a:pathLst>
                <a:path w="120000" h="7" extrusionOk="0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10144125" y="2644776"/>
              <a:ext cx="2044700" cy="3503613"/>
            </a:xfrm>
            <a:custGeom>
              <a:avLst/>
              <a:gdLst/>
              <a:ahLst/>
              <a:cxnLst/>
              <a:rect l="l" t="t" r="r" b="b"/>
              <a:pathLst>
                <a:path w="644" h="1103" extrusionOk="0">
                  <a:moveTo>
                    <a:pt x="551" y="1096"/>
                  </a:moveTo>
                  <a:cubicBezTo>
                    <a:pt x="251" y="1096"/>
                    <a:pt x="7" y="852"/>
                    <a:pt x="7" y="552"/>
                  </a:cubicBezTo>
                  <a:cubicBezTo>
                    <a:pt x="7" y="251"/>
                    <a:pt x="251" y="7"/>
                    <a:pt x="551" y="7"/>
                  </a:cubicBezTo>
                  <a:cubicBezTo>
                    <a:pt x="583" y="7"/>
                    <a:pt x="614" y="10"/>
                    <a:pt x="644" y="15"/>
                  </a:cubicBezTo>
                  <a:cubicBezTo>
                    <a:pt x="644" y="8"/>
                    <a:pt x="644" y="8"/>
                    <a:pt x="644" y="8"/>
                  </a:cubicBezTo>
                  <a:cubicBezTo>
                    <a:pt x="614" y="3"/>
                    <a:pt x="583" y="0"/>
                    <a:pt x="551" y="0"/>
                  </a:cubicBezTo>
                  <a:cubicBezTo>
                    <a:pt x="247" y="0"/>
                    <a:pt x="0" y="247"/>
                    <a:pt x="0" y="552"/>
                  </a:cubicBezTo>
                  <a:cubicBezTo>
                    <a:pt x="0" y="856"/>
                    <a:pt x="247" y="1103"/>
                    <a:pt x="551" y="1103"/>
                  </a:cubicBezTo>
                  <a:cubicBezTo>
                    <a:pt x="583" y="1103"/>
                    <a:pt x="614" y="1100"/>
                    <a:pt x="644" y="1095"/>
                  </a:cubicBezTo>
                  <a:cubicBezTo>
                    <a:pt x="644" y="1088"/>
                    <a:pt x="644" y="1088"/>
                    <a:pt x="644" y="1088"/>
                  </a:cubicBezTo>
                  <a:cubicBezTo>
                    <a:pt x="614" y="1093"/>
                    <a:pt x="583" y="1096"/>
                    <a:pt x="551" y="1096"/>
                  </a:cubicBezTo>
                  <a:close/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37"/>
          <p:cNvGrpSpPr/>
          <p:nvPr/>
        </p:nvGrpSpPr>
        <p:grpSpPr>
          <a:xfrm>
            <a:off x="1132117" y="48453"/>
            <a:ext cx="2290570" cy="1612005"/>
            <a:chOff x="1450975" y="-26194"/>
            <a:chExt cx="2197100" cy="1546225"/>
          </a:xfrm>
        </p:grpSpPr>
        <p:sp>
          <p:nvSpPr>
            <p:cNvPr id="242" name="Google Shape;242;p37"/>
            <p:cNvSpPr/>
            <p:nvPr/>
          </p:nvSpPr>
          <p:spPr>
            <a:xfrm>
              <a:off x="354012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154622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1450975" y="-23019"/>
              <a:ext cx="2197100" cy="1543050"/>
            </a:xfrm>
            <a:custGeom>
              <a:avLst/>
              <a:gdLst/>
              <a:ahLst/>
              <a:cxnLst/>
              <a:rect l="l" t="t" r="r" b="b"/>
              <a:pathLst>
                <a:path w="692" h="486" extrusionOk="0">
                  <a:moveTo>
                    <a:pt x="688" y="140"/>
                  </a:moveTo>
                  <a:cubicBezTo>
                    <a:pt x="688" y="329"/>
                    <a:pt x="535" y="483"/>
                    <a:pt x="346" y="483"/>
                  </a:cubicBezTo>
                  <a:cubicBezTo>
                    <a:pt x="157" y="483"/>
                    <a:pt x="3" y="329"/>
                    <a:pt x="3" y="140"/>
                  </a:cubicBezTo>
                  <a:cubicBezTo>
                    <a:pt x="3" y="90"/>
                    <a:pt x="14" y="43"/>
                    <a:pt x="3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1" y="43"/>
                    <a:pt x="0" y="90"/>
                    <a:pt x="0" y="140"/>
                  </a:cubicBezTo>
                  <a:cubicBezTo>
                    <a:pt x="0" y="331"/>
                    <a:pt x="155" y="486"/>
                    <a:pt x="346" y="486"/>
                  </a:cubicBezTo>
                  <a:cubicBezTo>
                    <a:pt x="536" y="486"/>
                    <a:pt x="692" y="331"/>
                    <a:pt x="692" y="140"/>
                  </a:cubicBezTo>
                  <a:cubicBezTo>
                    <a:pt x="692" y="90"/>
                    <a:pt x="681" y="43"/>
                    <a:pt x="662" y="0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677" y="43"/>
                    <a:pt x="688" y="90"/>
                    <a:pt x="688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3463925" y="-26194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162242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cubicBezTo>
                    <a:pt x="4" y="1"/>
                    <a:pt x="4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1520825" y="-23019"/>
              <a:ext cx="2054225" cy="1473200"/>
            </a:xfrm>
            <a:custGeom>
              <a:avLst/>
              <a:gdLst/>
              <a:ahLst/>
              <a:cxnLst/>
              <a:rect l="l" t="t" r="r" b="b"/>
              <a:pathLst>
                <a:path w="647" h="464" extrusionOk="0">
                  <a:moveTo>
                    <a:pt x="644" y="140"/>
                  </a:moveTo>
                  <a:cubicBezTo>
                    <a:pt x="644" y="317"/>
                    <a:pt x="500" y="460"/>
                    <a:pt x="324" y="460"/>
                  </a:cubicBezTo>
                  <a:cubicBezTo>
                    <a:pt x="147" y="460"/>
                    <a:pt x="4" y="317"/>
                    <a:pt x="4" y="140"/>
                  </a:cubicBezTo>
                  <a:cubicBezTo>
                    <a:pt x="4" y="90"/>
                    <a:pt x="15" y="42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2" y="42"/>
                    <a:pt x="0" y="90"/>
                    <a:pt x="0" y="140"/>
                  </a:cubicBezTo>
                  <a:cubicBezTo>
                    <a:pt x="0" y="319"/>
                    <a:pt x="145" y="464"/>
                    <a:pt x="324" y="464"/>
                  </a:cubicBezTo>
                  <a:cubicBezTo>
                    <a:pt x="502" y="464"/>
                    <a:pt x="647" y="319"/>
                    <a:pt x="647" y="140"/>
                  </a:cubicBezTo>
                  <a:cubicBezTo>
                    <a:pt x="647" y="90"/>
                    <a:pt x="636" y="42"/>
                    <a:pt x="615" y="0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632" y="42"/>
                    <a:pt x="644" y="90"/>
                    <a:pt x="644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169862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3384550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1590675" y="-23019"/>
              <a:ext cx="1917700" cy="1403350"/>
            </a:xfrm>
            <a:custGeom>
              <a:avLst/>
              <a:gdLst/>
              <a:ahLst/>
              <a:cxnLst/>
              <a:rect l="l" t="t" r="r" b="b"/>
              <a:pathLst>
                <a:path w="604" h="442" extrusionOk="0">
                  <a:moveTo>
                    <a:pt x="601" y="140"/>
                  </a:moveTo>
                  <a:cubicBezTo>
                    <a:pt x="601" y="305"/>
                    <a:pt x="467" y="439"/>
                    <a:pt x="302" y="439"/>
                  </a:cubicBezTo>
                  <a:cubicBezTo>
                    <a:pt x="137" y="439"/>
                    <a:pt x="3" y="305"/>
                    <a:pt x="3" y="140"/>
                  </a:cubicBezTo>
                  <a:cubicBezTo>
                    <a:pt x="3" y="89"/>
                    <a:pt x="16" y="42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42"/>
                    <a:pt x="0" y="90"/>
                    <a:pt x="0" y="140"/>
                  </a:cubicBezTo>
                  <a:cubicBezTo>
                    <a:pt x="0" y="307"/>
                    <a:pt x="135" y="442"/>
                    <a:pt x="302" y="442"/>
                  </a:cubicBezTo>
                  <a:cubicBezTo>
                    <a:pt x="468" y="442"/>
                    <a:pt x="604" y="307"/>
                    <a:pt x="604" y="140"/>
                  </a:cubicBezTo>
                  <a:cubicBezTo>
                    <a:pt x="604" y="90"/>
                    <a:pt x="591" y="42"/>
                    <a:pt x="569" y="0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8" y="42"/>
                    <a:pt x="601" y="89"/>
                    <a:pt x="601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178117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cubicBezTo>
                    <a:pt x="4" y="1"/>
                    <a:pt x="4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3305175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1660525" y="-23019"/>
              <a:ext cx="1774825" cy="1333500"/>
            </a:xfrm>
            <a:custGeom>
              <a:avLst/>
              <a:gdLst/>
              <a:ahLst/>
              <a:cxnLst/>
              <a:rect l="l" t="t" r="r" b="b"/>
              <a:pathLst>
                <a:path w="559" h="420" extrusionOk="0">
                  <a:moveTo>
                    <a:pt x="556" y="140"/>
                  </a:moveTo>
                  <a:cubicBezTo>
                    <a:pt x="556" y="293"/>
                    <a:pt x="432" y="416"/>
                    <a:pt x="280" y="416"/>
                  </a:cubicBezTo>
                  <a:cubicBezTo>
                    <a:pt x="128" y="416"/>
                    <a:pt x="4" y="293"/>
                    <a:pt x="4" y="140"/>
                  </a:cubicBezTo>
                  <a:cubicBezTo>
                    <a:pt x="4" y="89"/>
                    <a:pt x="18" y="41"/>
                    <a:pt x="4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4" y="41"/>
                    <a:pt x="0" y="89"/>
                    <a:pt x="0" y="140"/>
                  </a:cubicBezTo>
                  <a:cubicBezTo>
                    <a:pt x="0" y="294"/>
                    <a:pt x="126" y="420"/>
                    <a:pt x="280" y="420"/>
                  </a:cubicBezTo>
                  <a:cubicBezTo>
                    <a:pt x="434" y="420"/>
                    <a:pt x="559" y="294"/>
                    <a:pt x="559" y="140"/>
                  </a:cubicBezTo>
                  <a:cubicBezTo>
                    <a:pt x="559" y="89"/>
                    <a:pt x="546" y="41"/>
                    <a:pt x="522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542" y="41"/>
                    <a:pt x="556" y="89"/>
                    <a:pt x="556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1854200" y="-26194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3228975" y="-26194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1724025" y="-23019"/>
              <a:ext cx="1651000" cy="1270000"/>
            </a:xfrm>
            <a:custGeom>
              <a:avLst/>
              <a:gdLst/>
              <a:ahLst/>
              <a:cxnLst/>
              <a:rect l="l" t="t" r="r" b="b"/>
              <a:pathLst>
                <a:path w="520" h="400" extrusionOk="0">
                  <a:moveTo>
                    <a:pt x="517" y="140"/>
                  </a:moveTo>
                  <a:cubicBezTo>
                    <a:pt x="517" y="282"/>
                    <a:pt x="401" y="397"/>
                    <a:pt x="260" y="397"/>
                  </a:cubicBezTo>
                  <a:cubicBezTo>
                    <a:pt x="118" y="397"/>
                    <a:pt x="3" y="282"/>
                    <a:pt x="3" y="140"/>
                  </a:cubicBezTo>
                  <a:cubicBezTo>
                    <a:pt x="3" y="88"/>
                    <a:pt x="19" y="40"/>
                    <a:pt x="4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5" y="40"/>
                    <a:pt x="0" y="89"/>
                    <a:pt x="0" y="140"/>
                  </a:cubicBezTo>
                  <a:cubicBezTo>
                    <a:pt x="0" y="284"/>
                    <a:pt x="117" y="400"/>
                    <a:pt x="260" y="400"/>
                  </a:cubicBezTo>
                  <a:cubicBezTo>
                    <a:pt x="403" y="400"/>
                    <a:pt x="520" y="284"/>
                    <a:pt x="520" y="140"/>
                  </a:cubicBezTo>
                  <a:cubicBezTo>
                    <a:pt x="520" y="89"/>
                    <a:pt x="505" y="40"/>
                    <a:pt x="479" y="0"/>
                  </a:cubicBezTo>
                  <a:cubicBezTo>
                    <a:pt x="475" y="0"/>
                    <a:pt x="475" y="0"/>
                    <a:pt x="475" y="0"/>
                  </a:cubicBezTo>
                  <a:cubicBezTo>
                    <a:pt x="501" y="40"/>
                    <a:pt x="517" y="88"/>
                    <a:pt x="517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37"/>
          <p:cNvGrpSpPr/>
          <p:nvPr/>
        </p:nvGrpSpPr>
        <p:grpSpPr>
          <a:xfrm>
            <a:off x="75742" y="48804"/>
            <a:ext cx="4500056" cy="2690459"/>
            <a:chOff x="-3175" y="-26194"/>
            <a:chExt cx="5222875" cy="3122613"/>
          </a:xfrm>
        </p:grpSpPr>
        <p:sp>
          <p:nvSpPr>
            <p:cNvPr id="258" name="Google Shape;258;p37"/>
            <p:cNvSpPr/>
            <p:nvPr/>
          </p:nvSpPr>
          <p:spPr>
            <a:xfrm>
              <a:off x="515620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-3175" y="1126331"/>
              <a:ext cx="25400" cy="168275"/>
            </a:xfrm>
            <a:custGeom>
              <a:avLst/>
              <a:gdLst/>
              <a:ahLst/>
              <a:cxnLst/>
              <a:rect l="l" t="t" r="r" b="b"/>
              <a:pathLst>
                <a:path w="8" h="53" extrusionOk="0">
                  <a:moveTo>
                    <a:pt x="8" y="27"/>
                  </a:moveTo>
                  <a:cubicBezTo>
                    <a:pt x="6" y="18"/>
                    <a:pt x="3" y="9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" y="36"/>
                    <a:pt x="6" y="44"/>
                    <a:pt x="8" y="53"/>
                  </a:cubicBezTo>
                  <a:lnTo>
                    <a:pt x="8" y="27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22225" y="-23019"/>
              <a:ext cx="5197475" cy="3119438"/>
            </a:xfrm>
            <a:custGeom>
              <a:avLst/>
              <a:gdLst/>
              <a:ahLst/>
              <a:cxnLst/>
              <a:rect l="l" t="t" r="r" b="b"/>
              <a:pathLst>
                <a:path w="1637" h="982" extrusionOk="0">
                  <a:moveTo>
                    <a:pt x="1629" y="140"/>
                  </a:moveTo>
                  <a:cubicBezTo>
                    <a:pt x="1629" y="600"/>
                    <a:pt x="1255" y="974"/>
                    <a:pt x="796" y="974"/>
                  </a:cubicBezTo>
                  <a:cubicBezTo>
                    <a:pt x="423" y="974"/>
                    <a:pt x="107" y="728"/>
                    <a:pt x="0" y="389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115" y="744"/>
                    <a:pt x="428" y="982"/>
                    <a:pt x="796" y="982"/>
                  </a:cubicBezTo>
                  <a:cubicBezTo>
                    <a:pt x="1260" y="982"/>
                    <a:pt x="1637" y="604"/>
                    <a:pt x="1637" y="140"/>
                  </a:cubicBezTo>
                  <a:cubicBezTo>
                    <a:pt x="1637" y="92"/>
                    <a:pt x="1633" y="45"/>
                    <a:pt x="1625" y="0"/>
                  </a:cubicBezTo>
                  <a:cubicBezTo>
                    <a:pt x="1617" y="0"/>
                    <a:pt x="1617" y="0"/>
                    <a:pt x="1617" y="0"/>
                  </a:cubicBezTo>
                  <a:cubicBezTo>
                    <a:pt x="1625" y="45"/>
                    <a:pt x="1629" y="92"/>
                    <a:pt x="1629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498475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8890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47625" y="-23019"/>
              <a:ext cx="5003800" cy="2947988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568" y="140"/>
                  </a:moveTo>
                  <a:cubicBezTo>
                    <a:pt x="1568" y="570"/>
                    <a:pt x="1218" y="920"/>
                    <a:pt x="788" y="920"/>
                  </a:cubicBezTo>
                  <a:cubicBezTo>
                    <a:pt x="358" y="920"/>
                    <a:pt x="8" y="570"/>
                    <a:pt x="8" y="140"/>
                  </a:cubicBezTo>
                  <a:cubicBezTo>
                    <a:pt x="8" y="92"/>
                    <a:pt x="13" y="45"/>
                    <a:pt x="2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45"/>
                    <a:pt x="0" y="92"/>
                    <a:pt x="0" y="140"/>
                  </a:cubicBezTo>
                  <a:cubicBezTo>
                    <a:pt x="0" y="575"/>
                    <a:pt x="354" y="928"/>
                    <a:pt x="788" y="928"/>
                  </a:cubicBezTo>
                  <a:cubicBezTo>
                    <a:pt x="1222" y="928"/>
                    <a:pt x="1576" y="575"/>
                    <a:pt x="1576" y="140"/>
                  </a:cubicBezTo>
                  <a:cubicBezTo>
                    <a:pt x="1576" y="92"/>
                    <a:pt x="1571" y="45"/>
                    <a:pt x="1563" y="0"/>
                  </a:cubicBezTo>
                  <a:cubicBezTo>
                    <a:pt x="1555" y="0"/>
                    <a:pt x="1555" y="0"/>
                    <a:pt x="1555" y="0"/>
                  </a:cubicBezTo>
                  <a:cubicBezTo>
                    <a:pt x="1563" y="45"/>
                    <a:pt x="1568" y="92"/>
                    <a:pt x="1568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257175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4816475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215900" y="-23019"/>
              <a:ext cx="4667250" cy="2782888"/>
            </a:xfrm>
            <a:custGeom>
              <a:avLst/>
              <a:gdLst/>
              <a:ahLst/>
              <a:cxnLst/>
              <a:rect l="l" t="t" r="r" b="b"/>
              <a:pathLst>
                <a:path w="1470" h="876" extrusionOk="0">
                  <a:moveTo>
                    <a:pt x="1462" y="140"/>
                  </a:moveTo>
                  <a:cubicBezTo>
                    <a:pt x="1462" y="541"/>
                    <a:pt x="1136" y="868"/>
                    <a:pt x="735" y="868"/>
                  </a:cubicBezTo>
                  <a:cubicBezTo>
                    <a:pt x="334" y="868"/>
                    <a:pt x="7" y="541"/>
                    <a:pt x="7" y="140"/>
                  </a:cubicBezTo>
                  <a:cubicBezTo>
                    <a:pt x="7" y="92"/>
                    <a:pt x="12" y="45"/>
                    <a:pt x="2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45"/>
                    <a:pt x="0" y="92"/>
                    <a:pt x="0" y="140"/>
                  </a:cubicBezTo>
                  <a:cubicBezTo>
                    <a:pt x="0" y="546"/>
                    <a:pt x="329" y="876"/>
                    <a:pt x="735" y="876"/>
                  </a:cubicBezTo>
                  <a:cubicBezTo>
                    <a:pt x="1140" y="876"/>
                    <a:pt x="1470" y="546"/>
                    <a:pt x="1470" y="140"/>
                  </a:cubicBezTo>
                  <a:cubicBezTo>
                    <a:pt x="1470" y="92"/>
                    <a:pt x="1466" y="45"/>
                    <a:pt x="1457" y="0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458" y="45"/>
                    <a:pt x="1462" y="92"/>
                    <a:pt x="1462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4638675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434975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387350" y="-23019"/>
              <a:ext cx="4321175" cy="2608263"/>
            </a:xfrm>
            <a:custGeom>
              <a:avLst/>
              <a:gdLst/>
              <a:ahLst/>
              <a:cxnLst/>
              <a:rect l="l" t="t" r="r" b="b"/>
              <a:pathLst>
                <a:path w="1361" h="821" extrusionOk="0">
                  <a:moveTo>
                    <a:pt x="1353" y="140"/>
                  </a:moveTo>
                  <a:cubicBezTo>
                    <a:pt x="1353" y="511"/>
                    <a:pt x="1052" y="813"/>
                    <a:pt x="681" y="813"/>
                  </a:cubicBezTo>
                  <a:cubicBezTo>
                    <a:pt x="310" y="813"/>
                    <a:pt x="8" y="511"/>
                    <a:pt x="8" y="140"/>
                  </a:cubicBezTo>
                  <a:cubicBezTo>
                    <a:pt x="8" y="92"/>
                    <a:pt x="13" y="45"/>
                    <a:pt x="2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5" y="45"/>
                    <a:pt x="0" y="92"/>
                    <a:pt x="0" y="140"/>
                  </a:cubicBezTo>
                  <a:cubicBezTo>
                    <a:pt x="0" y="515"/>
                    <a:pt x="306" y="821"/>
                    <a:pt x="681" y="821"/>
                  </a:cubicBezTo>
                  <a:cubicBezTo>
                    <a:pt x="1056" y="821"/>
                    <a:pt x="1361" y="515"/>
                    <a:pt x="1361" y="140"/>
                  </a:cubicBezTo>
                  <a:cubicBezTo>
                    <a:pt x="1361" y="92"/>
                    <a:pt x="1356" y="45"/>
                    <a:pt x="1347" y="0"/>
                  </a:cubicBezTo>
                  <a:cubicBezTo>
                    <a:pt x="1339" y="0"/>
                    <a:pt x="1339" y="0"/>
                    <a:pt x="1339" y="0"/>
                  </a:cubicBezTo>
                  <a:cubicBezTo>
                    <a:pt x="1348" y="45"/>
                    <a:pt x="1353" y="92"/>
                    <a:pt x="1353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448310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590550" y="-26194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cubicBezTo>
                    <a:pt x="8" y="1"/>
                    <a:pt x="8" y="1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39750" y="-23019"/>
              <a:ext cx="4019550" cy="2455863"/>
            </a:xfrm>
            <a:custGeom>
              <a:avLst/>
              <a:gdLst/>
              <a:ahLst/>
              <a:cxnLst/>
              <a:rect l="l" t="t" r="r" b="b"/>
              <a:pathLst>
                <a:path w="1266" h="773" extrusionOk="0">
                  <a:moveTo>
                    <a:pt x="1258" y="140"/>
                  </a:moveTo>
                  <a:cubicBezTo>
                    <a:pt x="1258" y="485"/>
                    <a:pt x="977" y="765"/>
                    <a:pt x="633" y="765"/>
                  </a:cubicBezTo>
                  <a:cubicBezTo>
                    <a:pt x="288" y="765"/>
                    <a:pt x="8" y="485"/>
                    <a:pt x="8" y="140"/>
                  </a:cubicBezTo>
                  <a:cubicBezTo>
                    <a:pt x="8" y="92"/>
                    <a:pt x="14" y="45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5" y="45"/>
                    <a:pt x="0" y="92"/>
                    <a:pt x="0" y="140"/>
                  </a:cubicBezTo>
                  <a:cubicBezTo>
                    <a:pt x="0" y="489"/>
                    <a:pt x="284" y="773"/>
                    <a:pt x="633" y="773"/>
                  </a:cubicBezTo>
                  <a:cubicBezTo>
                    <a:pt x="982" y="773"/>
                    <a:pt x="1266" y="489"/>
                    <a:pt x="1266" y="140"/>
                  </a:cubicBezTo>
                  <a:cubicBezTo>
                    <a:pt x="1266" y="92"/>
                    <a:pt x="1260" y="45"/>
                    <a:pt x="1250" y="0"/>
                  </a:cubicBezTo>
                  <a:cubicBezTo>
                    <a:pt x="1242" y="0"/>
                    <a:pt x="1242" y="0"/>
                    <a:pt x="1242" y="0"/>
                  </a:cubicBezTo>
                  <a:cubicBezTo>
                    <a:pt x="1252" y="45"/>
                    <a:pt x="1258" y="92"/>
                    <a:pt x="1258" y="140"/>
                  </a:cubicBezTo>
                  <a:close/>
                </a:path>
              </a:pathLst>
            </a:custGeom>
            <a:solidFill>
              <a:schemeClr val="accent4">
                <a:alpha val="1843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37"/>
          <p:cNvGrpSpPr/>
          <p:nvPr/>
        </p:nvGrpSpPr>
        <p:grpSpPr>
          <a:xfrm>
            <a:off x="7758007" y="28205"/>
            <a:ext cx="2655746" cy="2306626"/>
            <a:chOff x="6653646" y="-7355168"/>
            <a:chExt cx="2427288" cy="2108200"/>
          </a:xfrm>
        </p:grpSpPr>
        <p:sp>
          <p:nvSpPr>
            <p:cNvPr id="274" name="Google Shape;274;p37"/>
            <p:cNvSpPr/>
            <p:nvPr/>
          </p:nvSpPr>
          <p:spPr>
            <a:xfrm>
              <a:off x="7050521" y="-7355168"/>
              <a:ext cx="1633538" cy="98425"/>
            </a:xfrm>
            <a:custGeom>
              <a:avLst/>
              <a:gdLst/>
              <a:ahLst/>
              <a:cxnLst/>
              <a:rect l="l" t="t" r="r" b="b"/>
              <a:pathLst>
                <a:path w="515" h="31" extrusionOk="0">
                  <a:moveTo>
                    <a:pt x="477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5" y="10"/>
                    <a:pt x="12" y="20"/>
                    <a:pt x="0" y="31"/>
                  </a:cubicBezTo>
                  <a:cubicBezTo>
                    <a:pt x="515" y="31"/>
                    <a:pt x="515" y="31"/>
                    <a:pt x="515" y="31"/>
                  </a:cubicBezTo>
                  <a:cubicBezTo>
                    <a:pt x="503" y="20"/>
                    <a:pt x="490" y="10"/>
                    <a:pt x="477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6860021" y="-7129743"/>
              <a:ext cx="2017713" cy="95250"/>
            </a:xfrm>
            <a:custGeom>
              <a:avLst/>
              <a:gdLst/>
              <a:ahLst/>
              <a:cxnLst/>
              <a:rect l="l" t="t" r="r" b="b"/>
              <a:pathLst>
                <a:path w="636" h="30" extrusionOk="0">
                  <a:moveTo>
                    <a:pt x="61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4" y="9"/>
                    <a:pt x="7" y="20"/>
                    <a:pt x="0" y="30"/>
                  </a:cubicBezTo>
                  <a:cubicBezTo>
                    <a:pt x="636" y="30"/>
                    <a:pt x="636" y="30"/>
                    <a:pt x="636" y="30"/>
                  </a:cubicBezTo>
                  <a:cubicBezTo>
                    <a:pt x="629" y="20"/>
                    <a:pt x="621" y="9"/>
                    <a:pt x="613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6742546" y="-6907493"/>
              <a:ext cx="2252663" cy="98425"/>
            </a:xfrm>
            <a:custGeom>
              <a:avLst/>
              <a:gdLst/>
              <a:ahLst/>
              <a:cxnLst/>
              <a:rect l="l" t="t" r="r" b="b"/>
              <a:pathLst>
                <a:path w="710" h="31" extrusionOk="0">
                  <a:moveTo>
                    <a:pt x="69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710" y="31"/>
                    <a:pt x="710" y="31"/>
                    <a:pt x="710" y="31"/>
                  </a:cubicBezTo>
                  <a:cubicBezTo>
                    <a:pt x="706" y="20"/>
                    <a:pt x="701" y="10"/>
                    <a:pt x="696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6675871" y="-6685243"/>
              <a:ext cx="2382838" cy="98425"/>
            </a:xfrm>
            <a:custGeom>
              <a:avLst/>
              <a:gdLst/>
              <a:ahLst/>
              <a:cxnLst/>
              <a:rect l="l" t="t" r="r" b="b"/>
              <a:pathLst>
                <a:path w="751" h="31" extrusionOk="0">
                  <a:moveTo>
                    <a:pt x="7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0"/>
                    <a:pt x="2" y="20"/>
                    <a:pt x="0" y="31"/>
                  </a:cubicBezTo>
                  <a:cubicBezTo>
                    <a:pt x="751" y="31"/>
                    <a:pt x="751" y="31"/>
                    <a:pt x="751" y="31"/>
                  </a:cubicBezTo>
                  <a:cubicBezTo>
                    <a:pt x="749" y="20"/>
                    <a:pt x="747" y="10"/>
                    <a:pt x="744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6653646" y="-6462993"/>
              <a:ext cx="2427288" cy="98425"/>
            </a:xfrm>
            <a:custGeom>
              <a:avLst/>
              <a:gdLst/>
              <a:ahLst/>
              <a:cxnLst/>
              <a:rect l="l" t="t" r="r" b="b"/>
              <a:pathLst>
                <a:path w="765" h="31" extrusionOk="0">
                  <a:moveTo>
                    <a:pt x="76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1"/>
                    <a:pt x="0" y="21"/>
                    <a:pt x="0" y="31"/>
                  </a:cubicBezTo>
                  <a:cubicBezTo>
                    <a:pt x="765" y="31"/>
                    <a:pt x="765" y="31"/>
                    <a:pt x="765" y="31"/>
                  </a:cubicBezTo>
                  <a:cubicBezTo>
                    <a:pt x="765" y="21"/>
                    <a:pt x="765" y="11"/>
                    <a:pt x="764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6659996" y="-6237568"/>
              <a:ext cx="2414588" cy="95250"/>
            </a:xfrm>
            <a:custGeom>
              <a:avLst/>
              <a:gdLst/>
              <a:ahLst/>
              <a:cxnLst/>
              <a:rect l="l" t="t" r="r" b="b"/>
              <a:pathLst>
                <a:path w="761" h="30" extrusionOk="0">
                  <a:moveTo>
                    <a:pt x="7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0"/>
                    <a:pt x="3" y="20"/>
                    <a:pt x="4" y="30"/>
                  </a:cubicBezTo>
                  <a:cubicBezTo>
                    <a:pt x="757" y="30"/>
                    <a:pt x="757" y="30"/>
                    <a:pt x="757" y="30"/>
                  </a:cubicBezTo>
                  <a:cubicBezTo>
                    <a:pt x="759" y="20"/>
                    <a:pt x="760" y="10"/>
                    <a:pt x="761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6704446" y="-6015318"/>
              <a:ext cx="2325688" cy="98425"/>
            </a:xfrm>
            <a:custGeom>
              <a:avLst/>
              <a:gdLst/>
              <a:ahLst/>
              <a:cxnLst/>
              <a:rect l="l" t="t" r="r" b="b"/>
              <a:pathLst>
                <a:path w="733" h="31" extrusionOk="0">
                  <a:moveTo>
                    <a:pt x="7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1"/>
                    <a:pt x="6" y="21"/>
                    <a:pt x="10" y="31"/>
                  </a:cubicBezTo>
                  <a:cubicBezTo>
                    <a:pt x="723" y="31"/>
                    <a:pt x="723" y="31"/>
                    <a:pt x="723" y="31"/>
                  </a:cubicBezTo>
                  <a:cubicBezTo>
                    <a:pt x="727" y="21"/>
                    <a:pt x="730" y="11"/>
                    <a:pt x="733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6796521" y="-5793068"/>
              <a:ext cx="2144713" cy="98425"/>
            </a:xfrm>
            <a:custGeom>
              <a:avLst/>
              <a:gdLst/>
              <a:ahLst/>
              <a:cxnLst/>
              <a:rect l="l" t="t" r="r" b="b"/>
              <a:pathLst>
                <a:path w="676" h="31" extrusionOk="0">
                  <a:moveTo>
                    <a:pt x="6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11" y="21"/>
                    <a:pt x="18" y="31"/>
                  </a:cubicBezTo>
                  <a:cubicBezTo>
                    <a:pt x="658" y="31"/>
                    <a:pt x="658" y="31"/>
                    <a:pt x="658" y="31"/>
                  </a:cubicBezTo>
                  <a:cubicBezTo>
                    <a:pt x="664" y="21"/>
                    <a:pt x="670" y="11"/>
                    <a:pt x="676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6948921" y="-5567643"/>
              <a:ext cx="1839913" cy="95250"/>
            </a:xfrm>
            <a:custGeom>
              <a:avLst/>
              <a:gdLst/>
              <a:ahLst/>
              <a:cxnLst/>
              <a:rect l="l" t="t" r="r" b="b"/>
              <a:pathLst>
                <a:path w="580" h="30" extrusionOk="0">
                  <a:moveTo>
                    <a:pt x="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1"/>
                    <a:pt x="19" y="21"/>
                    <a:pt x="29" y="30"/>
                  </a:cubicBezTo>
                  <a:cubicBezTo>
                    <a:pt x="550" y="30"/>
                    <a:pt x="550" y="30"/>
                    <a:pt x="550" y="30"/>
                  </a:cubicBezTo>
                  <a:cubicBezTo>
                    <a:pt x="561" y="21"/>
                    <a:pt x="570" y="11"/>
                    <a:pt x="580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7202921" y="-5345393"/>
              <a:ext cx="1331913" cy="98425"/>
            </a:xfrm>
            <a:custGeom>
              <a:avLst/>
              <a:gdLst/>
              <a:ahLst/>
              <a:cxnLst/>
              <a:rect l="l" t="t" r="r" b="b"/>
              <a:pathLst>
                <a:path w="420" h="31" extrusionOk="0">
                  <a:moveTo>
                    <a:pt x="4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12"/>
                    <a:pt x="36" y="22"/>
                    <a:pt x="56" y="31"/>
                  </a:cubicBezTo>
                  <a:cubicBezTo>
                    <a:pt x="364" y="31"/>
                    <a:pt x="364" y="31"/>
                    <a:pt x="364" y="31"/>
                  </a:cubicBezTo>
                  <a:cubicBezTo>
                    <a:pt x="383" y="22"/>
                    <a:pt x="402" y="12"/>
                    <a:pt x="420" y="0"/>
                  </a:cubicBezTo>
                </a:path>
              </a:pathLst>
            </a:custGeom>
            <a:solidFill>
              <a:schemeClr val="accent4">
                <a:alpha val="431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37"/>
          <p:cNvGrpSpPr/>
          <p:nvPr/>
        </p:nvGrpSpPr>
        <p:grpSpPr>
          <a:xfrm>
            <a:off x="10691066" y="3581890"/>
            <a:ext cx="1658938" cy="1590675"/>
            <a:chOff x="10136188" y="-2081411"/>
            <a:chExt cx="1658938" cy="1590675"/>
          </a:xfrm>
        </p:grpSpPr>
        <p:sp>
          <p:nvSpPr>
            <p:cNvPr id="285" name="Google Shape;285;p37"/>
            <p:cNvSpPr/>
            <p:nvPr/>
          </p:nvSpPr>
          <p:spPr>
            <a:xfrm>
              <a:off x="10406063" y="-1932186"/>
              <a:ext cx="1119188" cy="66675"/>
            </a:xfrm>
            <a:custGeom>
              <a:avLst/>
              <a:gdLst/>
              <a:ahLst/>
              <a:cxnLst/>
              <a:rect l="l" t="t" r="r" b="b"/>
              <a:pathLst>
                <a:path w="353" h="21" extrusionOk="0">
                  <a:moveTo>
                    <a:pt x="32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6"/>
                    <a:pt x="8" y="13"/>
                    <a:pt x="0" y="21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44" y="13"/>
                    <a:pt x="336" y="6"/>
                    <a:pt x="327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10647363" y="-2081411"/>
              <a:ext cx="636588" cy="63500"/>
            </a:xfrm>
            <a:custGeom>
              <a:avLst/>
              <a:gdLst/>
              <a:ahLst/>
              <a:cxnLst/>
              <a:rect l="l" t="t" r="r" b="b"/>
              <a:pathLst>
                <a:path w="201" h="20" extrusionOk="0">
                  <a:moveTo>
                    <a:pt x="100" y="0"/>
                  </a:moveTo>
                  <a:cubicBezTo>
                    <a:pt x="65" y="0"/>
                    <a:pt x="31" y="7"/>
                    <a:pt x="0" y="2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70" y="7"/>
                    <a:pt x="136" y="0"/>
                    <a:pt x="100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10275888" y="-1779786"/>
              <a:ext cx="1379538" cy="66675"/>
            </a:xfrm>
            <a:custGeom>
              <a:avLst/>
              <a:gdLst/>
              <a:ahLst/>
              <a:cxnLst/>
              <a:rect l="l" t="t" r="r" b="b"/>
              <a:pathLst>
                <a:path w="435" h="21" extrusionOk="0">
                  <a:moveTo>
                    <a:pt x="42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0" y="7"/>
                    <a:pt x="5" y="14"/>
                    <a:pt x="0" y="21"/>
                  </a:cubicBezTo>
                  <a:cubicBezTo>
                    <a:pt x="435" y="21"/>
                    <a:pt x="435" y="21"/>
                    <a:pt x="435" y="21"/>
                  </a:cubicBezTo>
                  <a:cubicBezTo>
                    <a:pt x="430" y="14"/>
                    <a:pt x="425" y="7"/>
                    <a:pt x="420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10193338" y="-1627386"/>
              <a:ext cx="1544638" cy="66675"/>
            </a:xfrm>
            <a:custGeom>
              <a:avLst/>
              <a:gdLst/>
              <a:ahLst/>
              <a:cxnLst/>
              <a:rect l="l" t="t" r="r" b="b"/>
              <a:pathLst>
                <a:path w="487" h="21" extrusionOk="0">
                  <a:moveTo>
                    <a:pt x="47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6" y="7"/>
                    <a:pt x="3" y="14"/>
                    <a:pt x="0" y="21"/>
                  </a:cubicBezTo>
                  <a:cubicBezTo>
                    <a:pt x="487" y="21"/>
                    <a:pt x="487" y="21"/>
                    <a:pt x="487" y="21"/>
                  </a:cubicBezTo>
                  <a:cubicBezTo>
                    <a:pt x="484" y="14"/>
                    <a:pt x="481" y="7"/>
                    <a:pt x="477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10148888" y="-1474986"/>
              <a:ext cx="1633538" cy="66675"/>
            </a:xfrm>
            <a:custGeom>
              <a:avLst/>
              <a:gdLst/>
              <a:ahLst/>
              <a:cxnLst/>
              <a:rect l="l" t="t" r="r" b="b"/>
              <a:pathLst>
                <a:path w="515" h="21" extrusionOk="0">
                  <a:moveTo>
                    <a:pt x="51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7"/>
                    <a:pt x="2" y="14"/>
                    <a:pt x="0" y="21"/>
                  </a:cubicBezTo>
                  <a:cubicBezTo>
                    <a:pt x="515" y="21"/>
                    <a:pt x="515" y="21"/>
                    <a:pt x="515" y="21"/>
                  </a:cubicBezTo>
                  <a:cubicBezTo>
                    <a:pt x="513" y="14"/>
                    <a:pt x="512" y="7"/>
                    <a:pt x="510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10136188" y="-1319411"/>
              <a:ext cx="1658938" cy="66675"/>
            </a:xfrm>
            <a:custGeom>
              <a:avLst/>
              <a:gdLst/>
              <a:ahLst/>
              <a:cxnLst/>
              <a:rect l="l" t="t" r="r" b="b"/>
              <a:pathLst>
                <a:path w="523" h="21" extrusionOk="0">
                  <a:moveTo>
                    <a:pt x="5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3"/>
                    <a:pt x="0" y="21"/>
                  </a:cubicBezTo>
                  <a:cubicBezTo>
                    <a:pt x="523" y="21"/>
                    <a:pt x="523" y="21"/>
                    <a:pt x="523" y="21"/>
                  </a:cubicBezTo>
                  <a:cubicBezTo>
                    <a:pt x="523" y="13"/>
                    <a:pt x="523" y="6"/>
                    <a:pt x="522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10139363" y="-1167011"/>
              <a:ext cx="1652588" cy="66675"/>
            </a:xfrm>
            <a:custGeom>
              <a:avLst/>
              <a:gdLst/>
              <a:ahLst/>
              <a:cxnLst/>
              <a:rect l="l" t="t" r="r" b="b"/>
              <a:pathLst>
                <a:path w="521" h="21" extrusionOk="0">
                  <a:moveTo>
                    <a:pt x="5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2" y="14"/>
                    <a:pt x="3" y="21"/>
                  </a:cubicBezTo>
                  <a:cubicBezTo>
                    <a:pt x="518" y="21"/>
                    <a:pt x="518" y="21"/>
                    <a:pt x="518" y="21"/>
                  </a:cubicBezTo>
                  <a:cubicBezTo>
                    <a:pt x="519" y="14"/>
                    <a:pt x="520" y="7"/>
                    <a:pt x="521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10167938" y="-1014611"/>
              <a:ext cx="1595438" cy="66675"/>
            </a:xfrm>
            <a:custGeom>
              <a:avLst/>
              <a:gdLst/>
              <a:ahLst/>
              <a:cxnLst/>
              <a:rect l="l" t="t" r="r" b="b"/>
              <a:pathLst>
                <a:path w="503" h="21" extrusionOk="0">
                  <a:moveTo>
                    <a:pt x="5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5" y="14"/>
                    <a:pt x="8" y="21"/>
                  </a:cubicBezTo>
                  <a:cubicBezTo>
                    <a:pt x="495" y="21"/>
                    <a:pt x="495" y="21"/>
                    <a:pt x="495" y="21"/>
                  </a:cubicBezTo>
                  <a:cubicBezTo>
                    <a:pt x="498" y="14"/>
                    <a:pt x="500" y="7"/>
                    <a:pt x="503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10231438" y="-862211"/>
              <a:ext cx="1468438" cy="66675"/>
            </a:xfrm>
            <a:custGeom>
              <a:avLst/>
              <a:gdLst/>
              <a:ahLst/>
              <a:cxnLst/>
              <a:rect l="l" t="t" r="r" b="b"/>
              <a:pathLst>
                <a:path w="463" h="21" extrusionOk="0">
                  <a:moveTo>
                    <a:pt x="4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8" y="14"/>
                    <a:pt x="12" y="21"/>
                  </a:cubicBezTo>
                  <a:cubicBezTo>
                    <a:pt x="450" y="21"/>
                    <a:pt x="450" y="21"/>
                    <a:pt x="450" y="21"/>
                  </a:cubicBezTo>
                  <a:cubicBezTo>
                    <a:pt x="455" y="14"/>
                    <a:pt x="459" y="7"/>
                    <a:pt x="463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10336213" y="-709811"/>
              <a:ext cx="1258888" cy="66675"/>
            </a:xfrm>
            <a:custGeom>
              <a:avLst/>
              <a:gdLst/>
              <a:ahLst/>
              <a:cxnLst/>
              <a:rect l="l" t="t" r="r" b="b"/>
              <a:pathLst>
                <a:path w="397" h="21" extrusionOk="0">
                  <a:moveTo>
                    <a:pt x="3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7"/>
                    <a:pt x="13" y="14"/>
                    <a:pt x="20" y="21"/>
                  </a:cubicBezTo>
                  <a:cubicBezTo>
                    <a:pt x="377" y="21"/>
                    <a:pt x="377" y="21"/>
                    <a:pt x="377" y="21"/>
                  </a:cubicBezTo>
                  <a:cubicBezTo>
                    <a:pt x="384" y="14"/>
                    <a:pt x="391" y="7"/>
                    <a:pt x="397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10510838" y="-557411"/>
              <a:ext cx="909638" cy="66675"/>
            </a:xfrm>
            <a:custGeom>
              <a:avLst/>
              <a:gdLst/>
              <a:ahLst/>
              <a:cxnLst/>
              <a:rect l="l" t="t" r="r" b="b"/>
              <a:pathLst>
                <a:path w="287" h="21" extrusionOk="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8"/>
                    <a:pt x="25" y="15"/>
                    <a:pt x="38" y="21"/>
                  </a:cubicBezTo>
                  <a:cubicBezTo>
                    <a:pt x="249" y="21"/>
                    <a:pt x="249" y="21"/>
                    <a:pt x="249" y="21"/>
                  </a:cubicBezTo>
                  <a:cubicBezTo>
                    <a:pt x="262" y="15"/>
                    <a:pt x="275" y="8"/>
                    <a:pt x="287" y="0"/>
                  </a:cubicBezTo>
                </a:path>
              </a:pathLst>
            </a:custGeom>
            <a:solidFill>
              <a:schemeClr val="accent4">
                <a:alpha val="627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7"/>
          <p:cNvGrpSpPr/>
          <p:nvPr/>
        </p:nvGrpSpPr>
        <p:grpSpPr>
          <a:xfrm>
            <a:off x="49214" y="4294010"/>
            <a:ext cx="2386562" cy="2683879"/>
            <a:chOff x="0" y="-2979936"/>
            <a:chExt cx="1414463" cy="1590675"/>
          </a:xfrm>
        </p:grpSpPr>
        <p:sp>
          <p:nvSpPr>
            <p:cNvPr id="297" name="Google Shape;297;p37"/>
            <p:cNvSpPr/>
            <p:nvPr/>
          </p:nvSpPr>
          <p:spPr>
            <a:xfrm>
              <a:off x="25400" y="-2830711"/>
              <a:ext cx="1117600" cy="66675"/>
            </a:xfrm>
            <a:custGeom>
              <a:avLst/>
              <a:gdLst/>
              <a:ahLst/>
              <a:cxnLst/>
              <a:rect l="l" t="t" r="r" b="b"/>
              <a:pathLst>
                <a:path w="352" h="21" extrusionOk="0">
                  <a:moveTo>
                    <a:pt x="3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6"/>
                    <a:pt x="8" y="13"/>
                    <a:pt x="0" y="21"/>
                  </a:cubicBezTo>
                  <a:cubicBezTo>
                    <a:pt x="352" y="21"/>
                    <a:pt x="352" y="21"/>
                    <a:pt x="352" y="21"/>
                  </a:cubicBezTo>
                  <a:cubicBezTo>
                    <a:pt x="344" y="13"/>
                    <a:pt x="335" y="6"/>
                    <a:pt x="326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263525" y="-2979936"/>
              <a:ext cx="641350" cy="63500"/>
            </a:xfrm>
            <a:custGeom>
              <a:avLst/>
              <a:gdLst/>
              <a:ahLst/>
              <a:cxnLst/>
              <a:rect l="l" t="t" r="r" b="b"/>
              <a:pathLst>
                <a:path w="202" h="20" extrusionOk="0">
                  <a:moveTo>
                    <a:pt x="101" y="0"/>
                  </a:moveTo>
                  <a:cubicBezTo>
                    <a:pt x="65" y="0"/>
                    <a:pt x="31" y="7"/>
                    <a:pt x="0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171" y="7"/>
                    <a:pt x="137" y="0"/>
                    <a:pt x="101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0" y="-2678311"/>
              <a:ext cx="1274763" cy="66675"/>
            </a:xfrm>
            <a:custGeom>
              <a:avLst/>
              <a:gdLst/>
              <a:ahLst/>
              <a:cxnLst/>
              <a:rect l="l" t="t" r="r" b="b"/>
              <a:pathLst>
                <a:path w="402" h="21" extrusionOk="0">
                  <a:moveTo>
                    <a:pt x="3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02" y="21"/>
                    <a:pt x="402" y="21"/>
                    <a:pt x="402" y="21"/>
                  </a:cubicBezTo>
                  <a:cubicBezTo>
                    <a:pt x="397" y="14"/>
                    <a:pt x="392" y="7"/>
                    <a:pt x="386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0" y="-2525911"/>
              <a:ext cx="1354138" cy="66675"/>
            </a:xfrm>
            <a:custGeom>
              <a:avLst/>
              <a:gdLst/>
              <a:ahLst/>
              <a:cxnLst/>
              <a:rect l="l" t="t" r="r" b="b"/>
              <a:pathLst>
                <a:path w="427" h="21" extrusionOk="0">
                  <a:moveTo>
                    <a:pt x="4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27" y="21"/>
                    <a:pt x="427" y="21"/>
                    <a:pt x="427" y="21"/>
                  </a:cubicBezTo>
                  <a:cubicBezTo>
                    <a:pt x="424" y="14"/>
                    <a:pt x="421" y="7"/>
                    <a:pt x="418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0" y="-2373511"/>
              <a:ext cx="1398588" cy="66675"/>
            </a:xfrm>
            <a:custGeom>
              <a:avLst/>
              <a:gdLst/>
              <a:ahLst/>
              <a:cxnLst/>
              <a:rect l="l" t="t" r="r" b="b"/>
              <a:pathLst>
                <a:path w="441" h="21" extrusionOk="0">
                  <a:moveTo>
                    <a:pt x="4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41" y="21"/>
                    <a:pt x="441" y="21"/>
                    <a:pt x="441" y="21"/>
                  </a:cubicBezTo>
                  <a:cubicBezTo>
                    <a:pt x="440" y="14"/>
                    <a:pt x="438" y="7"/>
                    <a:pt x="436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0" y="-2217936"/>
              <a:ext cx="1414463" cy="66675"/>
            </a:xfrm>
            <a:custGeom>
              <a:avLst/>
              <a:gdLst/>
              <a:ahLst/>
              <a:cxnLst/>
              <a:rect l="l" t="t" r="r" b="b"/>
              <a:pathLst>
                <a:path w="446" h="21" extrusionOk="0">
                  <a:moveTo>
                    <a:pt x="4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46" y="14"/>
                    <a:pt x="445" y="7"/>
                    <a:pt x="445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0" y="-2065536"/>
              <a:ext cx="1408113" cy="66675"/>
            </a:xfrm>
            <a:custGeom>
              <a:avLst/>
              <a:gdLst/>
              <a:ahLst/>
              <a:cxnLst/>
              <a:rect l="l" t="t" r="r" b="b"/>
              <a:pathLst>
                <a:path w="444" h="21" extrusionOk="0">
                  <a:moveTo>
                    <a:pt x="4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41" y="21"/>
                    <a:pt x="441" y="21"/>
                    <a:pt x="441" y="21"/>
                  </a:cubicBezTo>
                  <a:cubicBezTo>
                    <a:pt x="443" y="14"/>
                    <a:pt x="444" y="7"/>
                    <a:pt x="444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0" y="-1913136"/>
              <a:ext cx="1379538" cy="66675"/>
            </a:xfrm>
            <a:custGeom>
              <a:avLst/>
              <a:gdLst/>
              <a:ahLst/>
              <a:cxnLst/>
              <a:rect l="l" t="t" r="r" b="b"/>
              <a:pathLst>
                <a:path w="435" h="21" extrusionOk="0">
                  <a:moveTo>
                    <a:pt x="4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28" y="21"/>
                    <a:pt x="428" y="21"/>
                    <a:pt x="428" y="21"/>
                  </a:cubicBezTo>
                  <a:cubicBezTo>
                    <a:pt x="430" y="14"/>
                    <a:pt x="433" y="7"/>
                    <a:pt x="435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0" y="-1760736"/>
              <a:ext cx="1316038" cy="66675"/>
            </a:xfrm>
            <a:custGeom>
              <a:avLst/>
              <a:gdLst/>
              <a:ahLst/>
              <a:cxnLst/>
              <a:rect l="l" t="t" r="r" b="b"/>
              <a:pathLst>
                <a:path w="415" h="21" extrusionOk="0">
                  <a:moveTo>
                    <a:pt x="4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7" y="14"/>
                    <a:pt x="412" y="7"/>
                    <a:pt x="415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0" y="-1608336"/>
              <a:ext cx="1211263" cy="66675"/>
            </a:xfrm>
            <a:custGeom>
              <a:avLst/>
              <a:gdLst/>
              <a:ahLst/>
              <a:cxnLst/>
              <a:rect l="l" t="t" r="r" b="b"/>
              <a:pathLst>
                <a:path w="382" h="21" extrusionOk="0">
                  <a:moveTo>
                    <a:pt x="3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7"/>
                    <a:pt x="3" y="19"/>
                    <a:pt x="5" y="21"/>
                  </a:cubicBezTo>
                  <a:cubicBezTo>
                    <a:pt x="362" y="21"/>
                    <a:pt x="362" y="21"/>
                    <a:pt x="362" y="21"/>
                  </a:cubicBezTo>
                  <a:cubicBezTo>
                    <a:pt x="369" y="15"/>
                    <a:pt x="376" y="8"/>
                    <a:pt x="382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27000" y="-1455936"/>
              <a:ext cx="914400" cy="66675"/>
            </a:xfrm>
            <a:custGeom>
              <a:avLst/>
              <a:gdLst/>
              <a:ahLst/>
              <a:cxnLst/>
              <a:rect l="l" t="t" r="r" b="b"/>
              <a:pathLst>
                <a:path w="288" h="21" extrusionOk="0">
                  <a:moveTo>
                    <a:pt x="2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8"/>
                    <a:pt x="25" y="15"/>
                    <a:pt x="39" y="21"/>
                  </a:cubicBezTo>
                  <a:cubicBezTo>
                    <a:pt x="249" y="21"/>
                    <a:pt x="249" y="21"/>
                    <a:pt x="249" y="21"/>
                  </a:cubicBezTo>
                  <a:cubicBezTo>
                    <a:pt x="263" y="15"/>
                    <a:pt x="276" y="8"/>
                    <a:pt x="288" y="0"/>
                  </a:cubicBezTo>
                </a:path>
              </a:pathLst>
            </a:custGeom>
            <a:solidFill>
              <a:schemeClr val="accent4">
                <a:alpha val="549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8" name="Google Shape;308;p37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94725" y="5491458"/>
            <a:ext cx="3297238" cy="109207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-591042" y="6290405"/>
            <a:ext cx="2720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skyworksinc.com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p37"/>
          <p:cNvGrpSpPr/>
          <p:nvPr/>
        </p:nvGrpSpPr>
        <p:grpSpPr>
          <a:xfrm>
            <a:off x="8368166" y="0"/>
            <a:ext cx="3823834" cy="4928090"/>
            <a:chOff x="3436938" y="-3175"/>
            <a:chExt cx="5321301" cy="6858000"/>
          </a:xfrm>
        </p:grpSpPr>
        <p:sp>
          <p:nvSpPr>
            <p:cNvPr id="311" name="Google Shape;311;p37"/>
            <p:cNvSpPr/>
            <p:nvPr/>
          </p:nvSpPr>
          <p:spPr>
            <a:xfrm>
              <a:off x="8721726" y="-3175"/>
              <a:ext cx="36513" cy="17463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6" y="4"/>
                    <a:pt x="10" y="5"/>
                  </a:cubicBez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0">
                  <a:srgbClr val="3070A6">
                    <a:alpha val="36470"/>
                  </a:srgbClr>
                </a:gs>
                <a:gs pos="100000">
                  <a:srgbClr val="0091AD">
                    <a:alpha val="1725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3436938" y="2949575"/>
              <a:ext cx="5321300" cy="3905250"/>
            </a:xfrm>
            <a:custGeom>
              <a:avLst/>
              <a:gdLst/>
              <a:ahLst/>
              <a:cxnLst/>
              <a:rect l="l" t="t" r="r" b="b"/>
              <a:pathLst>
                <a:path w="1433" h="1052" extrusionOk="0">
                  <a:moveTo>
                    <a:pt x="977" y="903"/>
                  </a:moveTo>
                  <a:cubicBezTo>
                    <a:pt x="520" y="903"/>
                    <a:pt x="149" y="531"/>
                    <a:pt x="149" y="74"/>
                  </a:cubicBezTo>
                  <a:cubicBezTo>
                    <a:pt x="149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206"/>
                    <a:pt x="25" y="334"/>
                    <a:pt x="76" y="455"/>
                  </a:cubicBezTo>
                  <a:cubicBezTo>
                    <a:pt x="126" y="571"/>
                    <a:pt x="196" y="676"/>
                    <a:pt x="286" y="765"/>
                  </a:cubicBezTo>
                  <a:cubicBezTo>
                    <a:pt x="376" y="855"/>
                    <a:pt x="480" y="926"/>
                    <a:pt x="597" y="975"/>
                  </a:cubicBezTo>
                  <a:cubicBezTo>
                    <a:pt x="717" y="1026"/>
                    <a:pt x="845" y="1052"/>
                    <a:pt x="977" y="1052"/>
                  </a:cubicBezTo>
                  <a:cubicBezTo>
                    <a:pt x="1109" y="1052"/>
                    <a:pt x="1237" y="1026"/>
                    <a:pt x="1357" y="975"/>
                  </a:cubicBezTo>
                  <a:cubicBezTo>
                    <a:pt x="1383" y="964"/>
                    <a:pt x="1408" y="952"/>
                    <a:pt x="1433" y="939"/>
                  </a:cubicBezTo>
                  <a:cubicBezTo>
                    <a:pt x="1433" y="766"/>
                    <a:pt x="1433" y="766"/>
                    <a:pt x="1433" y="766"/>
                  </a:cubicBezTo>
                  <a:cubicBezTo>
                    <a:pt x="1302" y="852"/>
                    <a:pt x="1145" y="903"/>
                    <a:pt x="977" y="903"/>
                  </a:cubicBezTo>
                  <a:close/>
                </a:path>
              </a:pathLst>
            </a:custGeom>
            <a:gradFill>
              <a:gsLst>
                <a:gs pos="0">
                  <a:srgbClr val="3070A6">
                    <a:alpha val="36470"/>
                  </a:srgbClr>
                </a:gs>
                <a:gs pos="100000">
                  <a:srgbClr val="0091AD">
                    <a:alpha val="1725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3678238" y="-3175"/>
              <a:ext cx="5080000" cy="2200275"/>
            </a:xfrm>
            <a:custGeom>
              <a:avLst/>
              <a:gdLst/>
              <a:ahLst/>
              <a:cxnLst/>
              <a:rect l="l" t="t" r="r" b="b"/>
              <a:pathLst>
                <a:path w="1368" h="593" extrusionOk="0">
                  <a:moveTo>
                    <a:pt x="16" y="479"/>
                  </a:moveTo>
                  <a:cubicBezTo>
                    <a:pt x="0" y="516"/>
                    <a:pt x="17" y="560"/>
                    <a:pt x="55" y="577"/>
                  </a:cubicBezTo>
                  <a:cubicBezTo>
                    <a:pt x="92" y="593"/>
                    <a:pt x="136" y="576"/>
                    <a:pt x="153" y="538"/>
                  </a:cubicBezTo>
                  <a:cubicBezTo>
                    <a:pt x="285" y="237"/>
                    <a:pt x="583" y="42"/>
                    <a:pt x="912" y="42"/>
                  </a:cubicBezTo>
                  <a:cubicBezTo>
                    <a:pt x="1080" y="42"/>
                    <a:pt x="1237" y="92"/>
                    <a:pt x="1368" y="179"/>
                  </a:cubicBezTo>
                  <a:cubicBezTo>
                    <a:pt x="1368" y="5"/>
                    <a:pt x="1368" y="5"/>
                    <a:pt x="1368" y="5"/>
                  </a:cubicBezTo>
                  <a:cubicBezTo>
                    <a:pt x="1364" y="4"/>
                    <a:pt x="1361" y="2"/>
                    <a:pt x="1358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270" y="101"/>
                    <a:pt x="109" y="268"/>
                    <a:pt x="16" y="479"/>
                  </a:cubicBezTo>
                  <a:close/>
                </a:path>
              </a:pathLst>
            </a:custGeom>
            <a:gradFill>
              <a:gsLst>
                <a:gs pos="0">
                  <a:srgbClr val="3070A6">
                    <a:alpha val="36470"/>
                  </a:srgbClr>
                </a:gs>
                <a:gs pos="100000">
                  <a:srgbClr val="0091AD">
                    <a:alpha val="1725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4205288" y="3700463"/>
              <a:ext cx="4552950" cy="2466975"/>
            </a:xfrm>
            <a:custGeom>
              <a:avLst/>
              <a:gdLst/>
              <a:ahLst/>
              <a:cxnLst/>
              <a:rect l="l" t="t" r="r" b="b"/>
              <a:pathLst>
                <a:path w="1226" h="665" extrusionOk="0">
                  <a:moveTo>
                    <a:pt x="770" y="516"/>
                  </a:moveTo>
                  <a:cubicBezTo>
                    <a:pt x="485" y="516"/>
                    <a:pt x="238" y="333"/>
                    <a:pt x="155" y="62"/>
                  </a:cubicBezTo>
                  <a:cubicBezTo>
                    <a:pt x="142" y="22"/>
                    <a:pt x="101" y="0"/>
                    <a:pt x="62" y="13"/>
                  </a:cubicBezTo>
                  <a:cubicBezTo>
                    <a:pt x="22" y="25"/>
                    <a:pt x="0" y="66"/>
                    <a:pt x="12" y="106"/>
                  </a:cubicBezTo>
                  <a:cubicBezTo>
                    <a:pt x="37" y="186"/>
                    <a:pt x="74" y="261"/>
                    <a:pt x="123" y="330"/>
                  </a:cubicBezTo>
                  <a:cubicBezTo>
                    <a:pt x="170" y="397"/>
                    <a:pt x="228" y="457"/>
                    <a:pt x="295" y="507"/>
                  </a:cubicBezTo>
                  <a:cubicBezTo>
                    <a:pt x="433" y="610"/>
                    <a:pt x="597" y="665"/>
                    <a:pt x="770" y="665"/>
                  </a:cubicBezTo>
                  <a:cubicBezTo>
                    <a:pt x="877" y="665"/>
                    <a:pt x="981" y="644"/>
                    <a:pt x="1079" y="603"/>
                  </a:cubicBezTo>
                  <a:cubicBezTo>
                    <a:pt x="1131" y="581"/>
                    <a:pt x="1180" y="553"/>
                    <a:pt x="1226" y="521"/>
                  </a:cubicBezTo>
                  <a:cubicBezTo>
                    <a:pt x="1226" y="327"/>
                    <a:pt x="1226" y="327"/>
                    <a:pt x="1226" y="327"/>
                  </a:cubicBezTo>
                  <a:cubicBezTo>
                    <a:pt x="1109" y="444"/>
                    <a:pt x="948" y="516"/>
                    <a:pt x="770" y="516"/>
                  </a:cubicBezTo>
                  <a:close/>
                </a:path>
              </a:pathLst>
            </a:custGeom>
            <a:gradFill>
              <a:gsLst>
                <a:gs pos="0">
                  <a:srgbClr val="3070A6">
                    <a:alpha val="36470"/>
                  </a:srgbClr>
                </a:gs>
                <a:gs pos="100000">
                  <a:srgbClr val="0091AD">
                    <a:alpha val="1725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4121151" y="285750"/>
              <a:ext cx="4637088" cy="3217863"/>
            </a:xfrm>
            <a:custGeom>
              <a:avLst/>
              <a:gdLst/>
              <a:ahLst/>
              <a:cxnLst/>
              <a:rect l="l" t="t" r="r" b="b"/>
              <a:pathLst>
                <a:path w="1249" h="867" extrusionOk="0">
                  <a:moveTo>
                    <a:pt x="1102" y="62"/>
                  </a:moveTo>
                  <a:cubicBezTo>
                    <a:pt x="1004" y="20"/>
                    <a:pt x="900" y="0"/>
                    <a:pt x="793" y="0"/>
                  </a:cubicBezTo>
                  <a:cubicBezTo>
                    <a:pt x="686" y="0"/>
                    <a:pt x="582" y="20"/>
                    <a:pt x="484" y="62"/>
                  </a:cubicBezTo>
                  <a:cubicBezTo>
                    <a:pt x="390" y="102"/>
                    <a:pt x="305" y="159"/>
                    <a:pt x="232" y="232"/>
                  </a:cubicBezTo>
                  <a:cubicBezTo>
                    <a:pt x="160" y="304"/>
                    <a:pt x="103" y="389"/>
                    <a:pt x="63" y="484"/>
                  </a:cubicBezTo>
                  <a:cubicBezTo>
                    <a:pt x="21" y="581"/>
                    <a:pt x="0" y="685"/>
                    <a:pt x="0" y="792"/>
                  </a:cubicBezTo>
                  <a:cubicBezTo>
                    <a:pt x="0" y="833"/>
                    <a:pt x="34" y="867"/>
                    <a:pt x="75" y="867"/>
                  </a:cubicBezTo>
                  <a:cubicBezTo>
                    <a:pt x="116" y="867"/>
                    <a:pt x="149" y="833"/>
                    <a:pt x="149" y="792"/>
                  </a:cubicBezTo>
                  <a:cubicBezTo>
                    <a:pt x="149" y="437"/>
                    <a:pt x="438" y="148"/>
                    <a:pt x="793" y="148"/>
                  </a:cubicBezTo>
                  <a:cubicBezTo>
                    <a:pt x="971" y="148"/>
                    <a:pt x="1132" y="221"/>
                    <a:pt x="1249" y="338"/>
                  </a:cubicBezTo>
                  <a:cubicBezTo>
                    <a:pt x="1249" y="143"/>
                    <a:pt x="1249" y="143"/>
                    <a:pt x="1249" y="143"/>
                  </a:cubicBezTo>
                  <a:cubicBezTo>
                    <a:pt x="1203" y="111"/>
                    <a:pt x="1154" y="84"/>
                    <a:pt x="1102" y="62"/>
                  </a:cubicBezTo>
                  <a:close/>
                </a:path>
              </a:pathLst>
            </a:custGeom>
            <a:gradFill>
              <a:gsLst>
                <a:gs pos="0">
                  <a:srgbClr val="3070A6">
                    <a:alpha val="36470"/>
                  </a:srgbClr>
                </a:gs>
                <a:gs pos="100000">
                  <a:srgbClr val="0091AD">
                    <a:alpha val="1725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37"/>
          <p:cNvSpPr txBox="1">
            <a:spLocks noGrp="1"/>
          </p:cNvSpPr>
          <p:nvPr>
            <p:ph type="body" idx="1"/>
          </p:nvPr>
        </p:nvSpPr>
        <p:spPr>
          <a:xfrm>
            <a:off x="649812" y="3279271"/>
            <a:ext cx="6894513" cy="1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720"/>
              <a:buNone/>
              <a:defRPr sz="96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680"/>
              <a:buNone/>
              <a:defRPr sz="9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680"/>
              <a:buNone/>
              <a:defRPr sz="9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680"/>
              <a:buNone/>
              <a:defRPr sz="9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680"/>
              <a:buNone/>
              <a:defRPr sz="9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7"/>
          <p:cNvSpPr>
            <a:spLocks noGrp="1"/>
          </p:cNvSpPr>
          <p:nvPr>
            <p:ph type="pic" idx="2"/>
          </p:nvPr>
        </p:nvSpPr>
        <p:spPr>
          <a:xfrm>
            <a:off x="9392257" y="693776"/>
            <a:ext cx="2799743" cy="31333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body" idx="1"/>
          </p:nvPr>
        </p:nvSpPr>
        <p:spPr>
          <a:xfrm>
            <a:off x="395927" y="1457530"/>
            <a:ext cx="1131661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52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▪"/>
              <a:defRPr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alibri"/>
              <a:buChar char="−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alibri"/>
              <a:buChar char="−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alibri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/>
          <p:nvPr/>
        </p:nvSpPr>
        <p:spPr>
          <a:xfrm>
            <a:off x="9898" y="3899339"/>
            <a:ext cx="12173027" cy="2958662"/>
          </a:xfrm>
          <a:prstGeom prst="rect">
            <a:avLst/>
          </a:prstGeom>
          <a:gradFill>
            <a:gsLst>
              <a:gs pos="0">
                <a:srgbClr val="113D73">
                  <a:alpha val="69411"/>
                </a:srgbClr>
              </a:gs>
              <a:gs pos="39000">
                <a:srgbClr val="113D73">
                  <a:alpha val="69411"/>
                </a:srgbClr>
              </a:gs>
              <a:gs pos="100000">
                <a:srgbClr val="113D73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2"/>
          <p:cNvSpPr/>
          <p:nvPr/>
        </p:nvSpPr>
        <p:spPr>
          <a:xfrm>
            <a:off x="0" y="3234554"/>
            <a:ext cx="12192000" cy="2057400"/>
          </a:xfrm>
          <a:prstGeom prst="rect">
            <a:avLst/>
          </a:prstGeom>
          <a:solidFill>
            <a:srgbClr val="F2F2F2">
              <a:alpha val="88235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2"/>
          <p:cNvSpPr/>
          <p:nvPr/>
        </p:nvSpPr>
        <p:spPr>
          <a:xfrm>
            <a:off x="1015142" y="3701777"/>
            <a:ext cx="45719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5" name="Google Shape;35;p22"/>
          <p:cNvSpPr txBox="1">
            <a:spLocks noGrp="1"/>
          </p:cNvSpPr>
          <p:nvPr>
            <p:ph type="ctrTitle"/>
          </p:nvPr>
        </p:nvSpPr>
        <p:spPr>
          <a:xfrm>
            <a:off x="1155452" y="3548312"/>
            <a:ext cx="10247586" cy="94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5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ubTitle" idx="1"/>
          </p:nvPr>
        </p:nvSpPr>
        <p:spPr>
          <a:xfrm>
            <a:off x="1212608" y="4516929"/>
            <a:ext cx="10247586" cy="5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7" name="Google Shape;37;p22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5844" y="5644092"/>
            <a:ext cx="2855155" cy="94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109" y="6290999"/>
            <a:ext cx="5439746" cy="41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3">
  <p:cSld name="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/>
          <p:nvPr/>
        </p:nvSpPr>
        <p:spPr>
          <a:xfrm>
            <a:off x="9898" y="3899339"/>
            <a:ext cx="12173027" cy="2958662"/>
          </a:xfrm>
          <a:prstGeom prst="rect">
            <a:avLst/>
          </a:prstGeom>
          <a:gradFill>
            <a:gsLst>
              <a:gs pos="0">
                <a:srgbClr val="113D73">
                  <a:alpha val="69411"/>
                </a:srgbClr>
              </a:gs>
              <a:gs pos="39000">
                <a:srgbClr val="113D73">
                  <a:alpha val="69411"/>
                </a:srgbClr>
              </a:gs>
              <a:gs pos="100000">
                <a:srgbClr val="113D73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3"/>
          <p:cNvSpPr/>
          <p:nvPr/>
        </p:nvSpPr>
        <p:spPr>
          <a:xfrm>
            <a:off x="0" y="3234554"/>
            <a:ext cx="12192000" cy="2057400"/>
          </a:xfrm>
          <a:prstGeom prst="rect">
            <a:avLst/>
          </a:prstGeom>
          <a:solidFill>
            <a:srgbClr val="F2F2F2">
              <a:alpha val="88235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23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5844" y="5644092"/>
            <a:ext cx="2855155" cy="94565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3"/>
          <p:cNvSpPr/>
          <p:nvPr/>
        </p:nvSpPr>
        <p:spPr>
          <a:xfrm>
            <a:off x="1015142" y="3701777"/>
            <a:ext cx="45719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4" name="Google Shape;44;p23"/>
          <p:cNvSpPr txBox="1">
            <a:spLocks noGrp="1"/>
          </p:cNvSpPr>
          <p:nvPr>
            <p:ph type="ctrTitle"/>
          </p:nvPr>
        </p:nvSpPr>
        <p:spPr>
          <a:xfrm>
            <a:off x="1155452" y="3548312"/>
            <a:ext cx="10247586" cy="94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5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subTitle" idx="1"/>
          </p:nvPr>
        </p:nvSpPr>
        <p:spPr>
          <a:xfrm>
            <a:off x="1212608" y="4516929"/>
            <a:ext cx="10247586" cy="5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6" name="Google Shape;4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109" y="6290999"/>
            <a:ext cx="5439746" cy="41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ayout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1283558" y="4539415"/>
            <a:ext cx="105156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1283558" y="5309354"/>
            <a:ext cx="10515600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40"/>
              <a:buNone/>
              <a:defRPr sz="2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24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6"/>
          <a:stretch/>
        </p:blipFill>
        <p:spPr>
          <a:xfrm>
            <a:off x="0" y="-1"/>
            <a:ext cx="12188825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4"/>
          <p:cNvSpPr/>
          <p:nvPr/>
        </p:nvSpPr>
        <p:spPr>
          <a:xfrm>
            <a:off x="1114425" y="4596565"/>
            <a:ext cx="45719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4" name="Google Shape;54;p24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1"/>
          </p:nvPr>
        </p:nvSpPr>
        <p:spPr>
          <a:xfrm>
            <a:off x="420250" y="742858"/>
            <a:ext cx="10387012" cy="38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0"/>
              <a:buNone/>
              <a:defRPr sz="21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395927" y="1457530"/>
            <a:ext cx="1131661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52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▪"/>
              <a:defRPr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alibri"/>
              <a:buChar char="−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alibri"/>
              <a:buChar char="−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alibri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485775" y="1354138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60"/>
              <a:buChar char="▪"/>
              <a:defRPr/>
            </a:lvl1pPr>
            <a:lvl2pPr marL="914400" lvl="1" indent="-32004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2pPr>
            <a:lvl3pPr marL="1371600" lvl="2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3pPr>
            <a:lvl4pPr marL="1828800" lvl="3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4pPr>
            <a:lvl5pPr marL="2286000" lvl="4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6391275" y="1354138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60"/>
              <a:buChar char="▪"/>
              <a:defRPr/>
            </a:lvl1pPr>
            <a:lvl2pPr marL="914400" lvl="1" indent="-32004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2pPr>
            <a:lvl3pPr marL="1371600" lvl="2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3pPr>
            <a:lvl4pPr marL="1828800" lvl="3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4pPr>
            <a:lvl5pPr marL="2286000" lvl="4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 with Subtitle">
  <p:cSld name="1_Two Content with Sub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485775" y="1354138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60"/>
              <a:buChar char="▪"/>
              <a:defRPr/>
            </a:lvl1pPr>
            <a:lvl2pPr marL="914400" lvl="1" indent="-32004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2pPr>
            <a:lvl3pPr marL="1371600" lvl="2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3pPr>
            <a:lvl4pPr marL="1828800" lvl="3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4pPr>
            <a:lvl5pPr marL="2286000" lvl="4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6391275" y="1354138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60"/>
              <a:buChar char="▪"/>
              <a:defRPr/>
            </a:lvl1pPr>
            <a:lvl2pPr marL="914400" lvl="1" indent="-32004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2pPr>
            <a:lvl3pPr marL="1371600" lvl="2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3pPr>
            <a:lvl4pPr marL="1828800" lvl="3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4pPr>
            <a:lvl5pPr marL="2286000" lvl="4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4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3"/>
          </p:nvPr>
        </p:nvSpPr>
        <p:spPr>
          <a:xfrm>
            <a:off x="420250" y="742858"/>
            <a:ext cx="10387012" cy="38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70"/>
              <a:buNone/>
              <a:defRPr sz="21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2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d Icon Box">
  <p:cSld name="Quad Icon Box">
    <p:bg>
      <p:bgPr>
        <a:solidFill>
          <a:srgbClr val="F2F2F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395927" y="4257675"/>
            <a:ext cx="11353161" cy="1914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291662" y="225113"/>
            <a:ext cx="10515600" cy="50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291662" y="147359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528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534653"/>
            <a:ext cx="1211317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137110" y="6535256"/>
            <a:ext cx="517635" cy="2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9" descr="Logo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608677" y="6258733"/>
            <a:ext cx="1446213" cy="4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/>
          <p:nvPr/>
        </p:nvSpPr>
        <p:spPr>
          <a:xfrm>
            <a:off x="1" y="0"/>
            <a:ext cx="12188825" cy="146304"/>
          </a:xfrm>
          <a:prstGeom prst="rect">
            <a:avLst/>
          </a:prstGeom>
          <a:gradFill>
            <a:gsLst>
              <a:gs pos="0">
                <a:schemeClr val="accent1"/>
              </a:gs>
              <a:gs pos="3900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9"/>
          <p:cNvSpPr txBox="1">
            <a:spLocks noGrp="1"/>
          </p:cNvSpPr>
          <p:nvPr>
            <p:ph type="ftr" idx="11"/>
          </p:nvPr>
        </p:nvSpPr>
        <p:spPr>
          <a:xfrm>
            <a:off x="4037013" y="64919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"/>
          <p:cNvSpPr txBox="1">
            <a:spLocks noGrp="1"/>
          </p:cNvSpPr>
          <p:nvPr>
            <p:ph type="subTitle" idx="1"/>
          </p:nvPr>
        </p:nvSpPr>
        <p:spPr>
          <a:xfrm>
            <a:off x="1064012" y="4176256"/>
            <a:ext cx="9976574" cy="8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5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2900">
                <a:latin typeface="Corbel"/>
                <a:ea typeface="Corbel"/>
                <a:cs typeface="Corbel"/>
                <a:sym typeface="Corbel"/>
              </a:rPr>
              <a:t>Alumno: Francisco Suarez Bastidas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0000"/>
              <a:buNone/>
            </a:pPr>
            <a:r>
              <a:rPr lang="en-US" sz="2900">
                <a:latin typeface="Corbel"/>
                <a:ea typeface="Corbel"/>
                <a:cs typeface="Corbel"/>
                <a:sym typeface="Corbel"/>
              </a:rPr>
              <a:t>Tutor UABC: Monica Cristina Lam Mora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0000"/>
              <a:buNone/>
            </a:pPr>
            <a:r>
              <a:rPr lang="en-US" sz="2900">
                <a:latin typeface="Corbel"/>
                <a:ea typeface="Corbel"/>
                <a:cs typeface="Corbel"/>
                <a:sym typeface="Corbel"/>
              </a:rPr>
              <a:t>Tutor Skyworks: Nestor A. Zermeño Campos.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0000"/>
              <a:buNone/>
            </a:pPr>
            <a:endParaRPr/>
          </a:p>
        </p:txBody>
      </p:sp>
      <p:pic>
        <p:nvPicPr>
          <p:cNvPr id="328" name="Google Shape;32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4739" y="3271000"/>
            <a:ext cx="1333718" cy="181965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"/>
          <p:cNvSpPr txBox="1"/>
          <p:nvPr/>
        </p:nvSpPr>
        <p:spPr>
          <a:xfrm>
            <a:off x="1064000" y="3314050"/>
            <a:ext cx="92992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latin typeface="Calibri"/>
                <a:ea typeface="Calibri"/>
                <a:cs typeface="Calibri"/>
                <a:sym typeface="Calibri"/>
              </a:rPr>
              <a:t>Diseño y desarrollo de una aplicación web para el monitoreo del sistema de aire acondicionado y la generación de reportes automáticos.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327e2dbe7_0_0"/>
          <p:cNvSpPr txBox="1"/>
          <p:nvPr/>
        </p:nvSpPr>
        <p:spPr>
          <a:xfrm>
            <a:off x="100949" y="263475"/>
            <a:ext cx="11818323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desarrollo de una aplicación web para el monitoreo del sistema de aire acondicionado y la generación de reportes automáticos.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a327e2dbe7_0_0"/>
          <p:cNvSpPr txBox="1"/>
          <p:nvPr/>
        </p:nvSpPr>
        <p:spPr>
          <a:xfrm>
            <a:off x="236300" y="984670"/>
            <a:ext cx="11561400" cy="26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Planteamiento del problema: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latin typeface="Arial" panose="020B0604020202020204" pitchFamily="34" charset="0"/>
              </a:rPr>
              <a:t>L</a:t>
            </a: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falta de </a:t>
            </a:r>
            <a:r>
              <a:rPr lang="es-MX" sz="1800" dirty="0">
                <a:latin typeface="Arial" panose="020B0604020202020204" pitchFamily="34" charset="0"/>
              </a:rPr>
              <a:t>las herramientas graficas para la visualización de datos ha</a:t>
            </a:r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limitado la capacidad de la empresa para gestionar datos de manera óptima y comunicar información crítica de manera efectiva.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9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Caso de negocio: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Desarrollo de aplicaciones web para la visualización en tiempo real de datos y generación automatizada de reportes, con el fin de mejorar la eficiencia y acelerar la respuesta ante situaciones críticas 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9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6" name="Google Shape;336;g2a327e2dbe7_0_0"/>
          <p:cNvSpPr txBox="1"/>
          <p:nvPr/>
        </p:nvSpPr>
        <p:spPr>
          <a:xfrm>
            <a:off x="6618625" y="4986575"/>
            <a:ext cx="1443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Nestor A. </a:t>
            </a:r>
            <a:r>
              <a:rPr lang="en-US" sz="1300" b="1" dirty="0" err="1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Zemeño</a:t>
            </a:r>
            <a:endParaRPr sz="1300" b="1" dirty="0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 sz="1300" b="1" dirty="0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a327e2dbe7_0_0"/>
          <p:cNvSpPr txBox="1"/>
          <p:nvPr/>
        </p:nvSpPr>
        <p:spPr>
          <a:xfrm>
            <a:off x="10865225" y="4946125"/>
            <a:ext cx="1443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Kevin Plata</a:t>
            </a:r>
            <a:endParaRPr sz="1300" b="1" dirty="0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Estudiante</a:t>
            </a:r>
            <a:r>
              <a:rPr lang="en-US" sz="1300" b="1" dirty="0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 Dual</a:t>
            </a:r>
            <a:endParaRPr sz="1300" b="1" dirty="0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a327e2dbe7_0_0"/>
          <p:cNvSpPr txBox="1"/>
          <p:nvPr/>
        </p:nvSpPr>
        <p:spPr>
          <a:xfrm>
            <a:off x="9453200" y="4946125"/>
            <a:ext cx="1443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Francisco Suarez</a:t>
            </a:r>
            <a:endParaRPr sz="1300" b="1" dirty="0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Estudiante</a:t>
            </a:r>
            <a:r>
              <a:rPr lang="en-US" sz="1300" b="1" dirty="0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 Dual</a:t>
            </a:r>
            <a:endParaRPr sz="1300" b="1" dirty="0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9" name="Google Shape;339;g2a327e2dbe7_0_0"/>
          <p:cNvCxnSpPr>
            <a:cxnSpLocks/>
          </p:cNvCxnSpPr>
          <p:nvPr/>
        </p:nvCxnSpPr>
        <p:spPr>
          <a:xfrm>
            <a:off x="7306979" y="4615475"/>
            <a:ext cx="449072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g2a327e2dbe7_0_0"/>
          <p:cNvCxnSpPr/>
          <p:nvPr/>
        </p:nvCxnSpPr>
        <p:spPr>
          <a:xfrm>
            <a:off x="11797700" y="4615475"/>
            <a:ext cx="0" cy="23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Google Shape;341;g2a327e2dbe7_0_0"/>
          <p:cNvSpPr txBox="1"/>
          <p:nvPr/>
        </p:nvSpPr>
        <p:spPr>
          <a:xfrm>
            <a:off x="232925" y="3751850"/>
            <a:ext cx="22659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Alcance:</a:t>
            </a:r>
            <a:endParaRPr sz="1800" b="1" u="sng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42" name="Google Shape;342;g2a327e2dbe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50" y="4389625"/>
            <a:ext cx="4344024" cy="22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a327e2dbe7_0_0"/>
          <p:cNvSpPr txBox="1"/>
          <p:nvPr/>
        </p:nvSpPr>
        <p:spPr>
          <a:xfrm>
            <a:off x="4774199" y="4173050"/>
            <a:ext cx="1675946" cy="278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Tiempo</a:t>
            </a:r>
            <a:r>
              <a:rPr lang="en-US" sz="1800" b="1" u="sng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:</a:t>
            </a:r>
            <a:r>
              <a:rPr lang="en-US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Marzo</a:t>
            </a:r>
            <a:r>
              <a:rPr lang="en-US" sz="1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2023-Diciembre 2023).</a:t>
            </a:r>
            <a:endParaRPr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4" name="Google Shape;344;g2a327e2dbe7_0_0"/>
          <p:cNvSpPr txBox="1"/>
          <p:nvPr/>
        </p:nvSpPr>
        <p:spPr>
          <a:xfrm>
            <a:off x="8454075" y="3751850"/>
            <a:ext cx="22659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Equipo:</a:t>
            </a:r>
            <a:endParaRPr sz="1800" b="1" u="sng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5" name="Google Shape;345;g2a327e2dbe7_0_0"/>
          <p:cNvSpPr txBox="1"/>
          <p:nvPr/>
        </p:nvSpPr>
        <p:spPr>
          <a:xfrm>
            <a:off x="545062" y="4730825"/>
            <a:ext cx="1995300" cy="511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Facilities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g2a327e2dbe7_0_0"/>
          <p:cNvCxnSpPr/>
          <p:nvPr/>
        </p:nvCxnSpPr>
        <p:spPr>
          <a:xfrm>
            <a:off x="10174700" y="4481775"/>
            <a:ext cx="5400" cy="13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g2a327e2dbe7_0_0"/>
          <p:cNvCxnSpPr/>
          <p:nvPr/>
        </p:nvCxnSpPr>
        <p:spPr>
          <a:xfrm>
            <a:off x="7306979" y="4615475"/>
            <a:ext cx="0" cy="23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345;g2a327e2dbe7_0_0">
            <a:extLst>
              <a:ext uri="{FF2B5EF4-FFF2-40B4-BE49-F238E27FC236}">
                <a16:creationId xmlns:a16="http://schemas.microsoft.com/office/drawing/2014/main" id="{FDA53E95-55D4-4802-A7D5-FD1DB82A5CFF}"/>
              </a:ext>
            </a:extLst>
          </p:cNvPr>
          <p:cNvSpPr txBox="1"/>
          <p:nvPr/>
        </p:nvSpPr>
        <p:spPr>
          <a:xfrm>
            <a:off x="2540362" y="5324617"/>
            <a:ext cx="1995300" cy="511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Engineer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345;g2a327e2dbe7_0_0">
            <a:extLst>
              <a:ext uri="{FF2B5EF4-FFF2-40B4-BE49-F238E27FC236}">
                <a16:creationId xmlns:a16="http://schemas.microsoft.com/office/drawing/2014/main" id="{2FF4652E-9AEB-4CA4-A271-E98786345812}"/>
              </a:ext>
            </a:extLst>
          </p:cNvPr>
          <p:cNvSpPr txBox="1"/>
          <p:nvPr/>
        </p:nvSpPr>
        <p:spPr>
          <a:xfrm>
            <a:off x="545062" y="5982696"/>
            <a:ext cx="1995300" cy="511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Engineer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8;g2a327e2dbe7_0_0">
            <a:extLst>
              <a:ext uri="{FF2B5EF4-FFF2-40B4-BE49-F238E27FC236}">
                <a16:creationId xmlns:a16="http://schemas.microsoft.com/office/drawing/2014/main" id="{0BFC2AFB-92F1-4766-9178-03830B8575FD}"/>
              </a:ext>
            </a:extLst>
          </p:cNvPr>
          <p:cNvSpPr txBox="1"/>
          <p:nvPr/>
        </p:nvSpPr>
        <p:spPr>
          <a:xfrm>
            <a:off x="8073150" y="4936842"/>
            <a:ext cx="1443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Roberto Alvarado</a:t>
            </a:r>
            <a:endParaRPr sz="1300" b="1" dirty="0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Estudiante</a:t>
            </a:r>
            <a:r>
              <a:rPr lang="en-US" sz="1300" b="1" dirty="0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 Dual</a:t>
            </a:r>
            <a:endParaRPr sz="1300" b="1" dirty="0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327e2dbe7_0_0"/>
          <p:cNvSpPr txBox="1"/>
          <p:nvPr/>
        </p:nvSpPr>
        <p:spPr>
          <a:xfrm>
            <a:off x="100950" y="263475"/>
            <a:ext cx="102315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Building Management System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468F8C7-421F-4F56-8DB9-3A4C4FBE2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54722"/>
              </p:ext>
            </p:extLst>
          </p:nvPr>
        </p:nvGraphicFramePr>
        <p:xfrm>
          <a:off x="237066" y="719666"/>
          <a:ext cx="11624732" cy="5717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334">
                  <a:extLst>
                    <a:ext uri="{9D8B030D-6E8A-4147-A177-3AD203B41FA5}">
                      <a16:colId xmlns:a16="http://schemas.microsoft.com/office/drawing/2014/main" val="1580334253"/>
                    </a:ext>
                  </a:extLst>
                </a:gridCol>
                <a:gridCol w="5833533">
                  <a:extLst>
                    <a:ext uri="{9D8B030D-6E8A-4147-A177-3AD203B41FA5}">
                      <a16:colId xmlns:a16="http://schemas.microsoft.com/office/drawing/2014/main" val="3735817087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2604116728"/>
                    </a:ext>
                  </a:extLst>
                </a:gridCol>
                <a:gridCol w="3124198">
                  <a:extLst>
                    <a:ext uri="{9D8B030D-6E8A-4147-A177-3AD203B41FA5}">
                      <a16:colId xmlns:a16="http://schemas.microsoft.com/office/drawing/2014/main" val="1821109971"/>
                    </a:ext>
                  </a:extLst>
                </a:gridCol>
              </a:tblGrid>
              <a:tr h="448734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Issue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Activity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Evidence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823978"/>
                  </a:ext>
                </a:extLst>
              </a:tr>
              <a:tr h="1092200">
                <a:tc>
                  <a:txBody>
                    <a:bodyPr/>
                    <a:lstStyle/>
                    <a:p>
                      <a:r>
                        <a:rPr lang="es-MX" dirty="0"/>
                        <a:t>Estructura del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diseñó una estructura multicapas.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748951"/>
                  </a:ext>
                </a:extLst>
              </a:tr>
              <a:tr h="1111955">
                <a:tc>
                  <a:txBody>
                    <a:bodyPr/>
                    <a:lstStyle/>
                    <a:p>
                      <a:r>
                        <a:rPr lang="es-MX" dirty="0"/>
                        <a:t>Visualización de Compresores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desarrolló un componente con el cual se pueden visualizar los valores que arrojan los sensores de los compresores, permitiendo visualizar el comportamiento del sensor.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051047"/>
                  </a:ext>
                </a:extLst>
              </a:tr>
              <a:tr h="1224845">
                <a:tc>
                  <a:txBody>
                    <a:bodyPr/>
                    <a:lstStyle/>
                    <a:p>
                      <a:r>
                        <a:rPr lang="es-MX" dirty="0"/>
                        <a:t>Visualización de Alertas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desarrolló un componente donde se pueden ver las alertas de los últimos 7 días.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28300"/>
                  </a:ext>
                </a:extLst>
              </a:tr>
              <a:tr h="920045">
                <a:tc>
                  <a:txBody>
                    <a:bodyPr/>
                    <a:lstStyle/>
                    <a:p>
                      <a:r>
                        <a:rPr lang="es-MX" dirty="0"/>
                        <a:t>Administración y visualización de Plantas de </a:t>
                      </a:r>
                      <a:r>
                        <a:rPr lang="es-MX" dirty="0" err="1"/>
                        <a:t>Chillers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desarrolló un componente con el cual se pueden editar y visualizar las Plantas de </a:t>
                      </a:r>
                      <a:r>
                        <a:rPr lang="es-MX" dirty="0" err="1"/>
                        <a:t>Chillers</a:t>
                      </a:r>
                      <a:r>
                        <a:rPr lang="es-MX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879080"/>
                  </a:ext>
                </a:extLst>
              </a:tr>
              <a:tr h="920045">
                <a:tc>
                  <a:txBody>
                    <a:bodyPr/>
                    <a:lstStyle/>
                    <a:p>
                      <a:r>
                        <a:rPr lang="es-MX" dirty="0"/>
                        <a:t>Documentación y versionado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documentó el desarrollo del sistema y se utilizo el sistema de control de versiones; </a:t>
                      </a:r>
                      <a:r>
                        <a:rPr lang="es-MX" dirty="0" err="1"/>
                        <a:t>Gitea</a:t>
                      </a:r>
                      <a:r>
                        <a:rPr lang="es-MX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84227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A9B51F9-E346-4514-8E74-B3244500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149" y="1231166"/>
            <a:ext cx="896602" cy="979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C495C-1290-49B4-A9C1-B8D980FE6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340" y="2328457"/>
            <a:ext cx="1596219" cy="95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B5E2C-CDDE-4A0E-A47E-B393F418F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274" y="3429000"/>
            <a:ext cx="606352" cy="1095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C802D-A5CE-409A-B741-2C3B6EB21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4125" y="5552116"/>
            <a:ext cx="1116647" cy="820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3C5EAD-F074-4B0E-8FE3-435E404A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8818" y="4637531"/>
            <a:ext cx="1427264" cy="8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6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327e2dbe7_0_350"/>
          <p:cNvSpPr txBox="1"/>
          <p:nvPr/>
        </p:nvSpPr>
        <p:spPr>
          <a:xfrm>
            <a:off x="100950" y="263475"/>
            <a:ext cx="102315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Visualización de los compresores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099CEE9C-F2C6-45E8-97C5-3A73160C7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7223" y="774975"/>
            <a:ext cx="9217554" cy="550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393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327e2dbe7_0_350"/>
          <p:cNvSpPr txBox="1"/>
          <p:nvPr/>
        </p:nvSpPr>
        <p:spPr>
          <a:xfrm>
            <a:off x="100950" y="263475"/>
            <a:ext cx="102315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Visualización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Chillers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99936852-FEE0-4F26-921C-B6D1586B8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6421" y="849577"/>
            <a:ext cx="9339157" cy="55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327e2dbe7_0_350"/>
          <p:cNvSpPr txBox="1"/>
          <p:nvPr/>
        </p:nvSpPr>
        <p:spPr>
          <a:xfrm>
            <a:off x="100950" y="263475"/>
            <a:ext cx="102315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Alertas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8CC1F-456A-4E6E-B486-D28D356E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37" y="627251"/>
            <a:ext cx="9586126" cy="57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327e2dbe7_0_342"/>
          <p:cNvSpPr/>
          <p:nvPr/>
        </p:nvSpPr>
        <p:spPr>
          <a:xfrm>
            <a:off x="277369" y="388060"/>
            <a:ext cx="2355763" cy="36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35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Paralelos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a327e2dbe7_0_342"/>
          <p:cNvSpPr txBox="1"/>
          <p:nvPr/>
        </p:nvSpPr>
        <p:spPr>
          <a:xfrm>
            <a:off x="9110366" y="2927390"/>
            <a:ext cx="2689748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Automatización</a:t>
            </a:r>
            <a:r>
              <a:rPr lang="en-US" sz="1800" b="0" i="0" u="none" strike="noStrike" cap="none" dirty="0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reportes</a:t>
            </a:r>
            <a:r>
              <a:rPr lang="en-US" sz="1800" b="0" i="0" u="none" strike="noStrike" cap="none" dirty="0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1800" b="0" i="0" u="none" strike="noStrike" cap="none" dirty="0">
              <a:solidFill>
                <a:srgbClr val="4342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244"/>
              </a:buClr>
              <a:buSzPts val="1080"/>
              <a:buFont typeface="Noto Sans Symbols"/>
              <a:buChar char="▪"/>
            </a:pPr>
            <a:endParaRPr sz="1800" b="0" i="0" u="none" strike="noStrike" cap="none" dirty="0">
              <a:solidFill>
                <a:srgbClr val="4342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a327e2dbe7_0_342"/>
          <p:cNvSpPr/>
          <p:nvPr/>
        </p:nvSpPr>
        <p:spPr>
          <a:xfrm>
            <a:off x="4770888" y="388050"/>
            <a:ext cx="26502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3070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Collexensio</a:t>
            </a:r>
            <a:endParaRPr sz="1800" b="1" i="0" u="none" strike="noStrike" cap="none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996AC23E-9B06-415A-8E40-B154F9041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369" y="959413"/>
            <a:ext cx="8753419" cy="561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1c7692a9a_0_5"/>
          <p:cNvSpPr/>
          <p:nvPr/>
        </p:nvSpPr>
        <p:spPr>
          <a:xfrm>
            <a:off x="277370" y="388060"/>
            <a:ext cx="2440430" cy="36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35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Paralelos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a1c7692a9a_0_5"/>
          <p:cNvSpPr txBox="1"/>
          <p:nvPr/>
        </p:nvSpPr>
        <p:spPr>
          <a:xfrm>
            <a:off x="277370" y="949731"/>
            <a:ext cx="6382263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n-US" sz="1800" b="0" i="0" u="none" strike="noStrike" cap="none" dirty="0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s-MX" sz="1800" b="0" i="0" u="none" strike="noStrike" cap="none" dirty="0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solicitud</a:t>
            </a:r>
            <a:r>
              <a:rPr lang="en-US" sz="1800" b="0" i="0" u="none" strike="noStrike" cap="none" dirty="0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r>
              <a:rPr lang="en-US" sz="1800" b="0" i="0" u="none" strike="noStrike" cap="none" dirty="0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800" b="0" i="0" u="none" strike="noStrike" cap="none" dirty="0" err="1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departamento</a:t>
            </a:r>
            <a:r>
              <a:rPr lang="en-US" sz="1800" b="0" i="0" u="none" strike="noStrike" cap="none" dirty="0">
                <a:solidFill>
                  <a:srgbClr val="434244"/>
                </a:solidFill>
                <a:latin typeface="Calibri"/>
                <a:ea typeface="Calibri"/>
                <a:cs typeface="Calibri"/>
                <a:sym typeface="Calibri"/>
              </a:rPr>
              <a:t> de Data Scientist</a:t>
            </a:r>
            <a:endParaRPr sz="1800" b="0" i="0" u="none" strike="noStrike" cap="none" dirty="0">
              <a:solidFill>
                <a:srgbClr val="4342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244"/>
              </a:buClr>
              <a:buSzPts val="1080"/>
              <a:buFont typeface="Noto Sans Symbols"/>
              <a:buChar char="▪"/>
            </a:pPr>
            <a:endParaRPr sz="1800" b="0" i="0" u="none" strike="noStrike" cap="none" dirty="0">
              <a:solidFill>
                <a:srgbClr val="4342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a1c7692a9a_0_5"/>
          <p:cNvSpPr/>
          <p:nvPr/>
        </p:nvSpPr>
        <p:spPr>
          <a:xfrm>
            <a:off x="4770888" y="388050"/>
            <a:ext cx="26502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3070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070A6"/>
                </a:solidFill>
                <a:latin typeface="Calibri"/>
                <a:ea typeface="Calibri"/>
                <a:cs typeface="Calibri"/>
                <a:sym typeface="Calibri"/>
              </a:rPr>
              <a:t>Project Request</a:t>
            </a:r>
            <a:endParaRPr sz="1800" b="1" i="0" u="none" strike="noStrike" cap="none">
              <a:solidFill>
                <a:srgbClr val="3070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484A0-6504-4864-A3BA-E4B7BA50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0" y="1736613"/>
            <a:ext cx="6575436" cy="358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8F358-6A50-4DB1-9521-980795BF9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" t="-1" b="1844"/>
          <a:stretch/>
        </p:blipFill>
        <p:spPr>
          <a:xfrm>
            <a:off x="7145867" y="1339901"/>
            <a:ext cx="4514636" cy="221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2E919B-BDBE-4BAA-8D11-6F6748F68A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"/>
          <a:stretch/>
        </p:blipFill>
        <p:spPr>
          <a:xfrm>
            <a:off x="7145867" y="3658543"/>
            <a:ext cx="4514636" cy="22256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kyworks Slide Master">
  <a:themeElements>
    <a:clrScheme name="Skyworks">
      <a:dk1>
        <a:srgbClr val="434244"/>
      </a:dk1>
      <a:lt1>
        <a:srgbClr val="FFFFFF"/>
      </a:lt1>
      <a:dk2>
        <a:srgbClr val="495D6B"/>
      </a:dk2>
      <a:lt2>
        <a:srgbClr val="FFFFFF"/>
      </a:lt2>
      <a:accent1>
        <a:srgbClr val="3070A6"/>
      </a:accent1>
      <a:accent2>
        <a:srgbClr val="48A856"/>
      </a:accent2>
      <a:accent3>
        <a:srgbClr val="7091A5"/>
      </a:accent3>
      <a:accent4>
        <a:srgbClr val="0091AD"/>
      </a:accent4>
      <a:accent5>
        <a:srgbClr val="113D73"/>
      </a:accent5>
      <a:accent6>
        <a:srgbClr val="E4C049"/>
      </a:accent6>
      <a:hlink>
        <a:srgbClr val="113D73"/>
      </a:hlink>
      <a:folHlink>
        <a:srgbClr val="48A85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316</Words>
  <Application>Microsoft Office PowerPoint</Application>
  <PresentationFormat>Widescreen</PresentationFormat>
  <Paragraphs>49</Paragraphs>
  <Slides>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Arial Narrow</vt:lpstr>
      <vt:lpstr>Corbel</vt:lpstr>
      <vt:lpstr>Noto Sans Symbols</vt:lpstr>
      <vt:lpstr>Arial</vt:lpstr>
      <vt:lpstr>Skyworks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I Zamorano</dc:creator>
  <cp:lastModifiedBy>Francisco Suarez</cp:lastModifiedBy>
  <cp:revision>12</cp:revision>
  <dcterms:created xsi:type="dcterms:W3CDTF">2021-09-09T23:30:31Z</dcterms:created>
  <dcterms:modified xsi:type="dcterms:W3CDTF">2023-12-07T02:07:32Z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0x0101005247FC848B9C0647B3A5F6374120D3E3</vt:lpwstr>
  </property>
</Properties>
</file>